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54" r:id="rId1"/>
  </p:sldMasterIdLst>
  <p:notesMasterIdLst>
    <p:notesMasterId r:id="rId36"/>
  </p:notesMasterIdLst>
  <p:sldIdLst>
    <p:sldId id="257" r:id="rId2"/>
    <p:sldId id="282" r:id="rId3"/>
    <p:sldId id="261" r:id="rId4"/>
    <p:sldId id="262" r:id="rId5"/>
    <p:sldId id="263" r:id="rId6"/>
    <p:sldId id="264" r:id="rId7"/>
    <p:sldId id="265" r:id="rId8"/>
    <p:sldId id="267" r:id="rId9"/>
    <p:sldId id="266" r:id="rId10"/>
    <p:sldId id="268" r:id="rId11"/>
    <p:sldId id="269" r:id="rId12"/>
    <p:sldId id="272" r:id="rId13"/>
    <p:sldId id="270" r:id="rId14"/>
    <p:sldId id="273" r:id="rId15"/>
    <p:sldId id="274" r:id="rId16"/>
    <p:sldId id="277" r:id="rId17"/>
    <p:sldId id="280" r:id="rId18"/>
    <p:sldId id="278" r:id="rId19"/>
    <p:sldId id="279" r:id="rId20"/>
    <p:sldId id="283" r:id="rId21"/>
    <p:sldId id="284" r:id="rId22"/>
    <p:sldId id="286" r:id="rId23"/>
    <p:sldId id="288" r:id="rId24"/>
    <p:sldId id="289" r:id="rId25"/>
    <p:sldId id="291" r:id="rId26"/>
    <p:sldId id="292" r:id="rId27"/>
    <p:sldId id="293" r:id="rId28"/>
    <p:sldId id="295" r:id="rId29"/>
    <p:sldId id="296" r:id="rId30"/>
    <p:sldId id="297" r:id="rId31"/>
    <p:sldId id="299" r:id="rId32"/>
    <p:sldId id="300" r:id="rId33"/>
    <p:sldId id="301" r:id="rId34"/>
    <p:sldId id="302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39B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4EBB878-6014-2F4B-8219-5C4437683073}" v="2488" dt="2020-06-14T14:32:42.7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84"/>
    <p:restoredTop sz="94719"/>
  </p:normalViewPr>
  <p:slideViewPr>
    <p:cSldViewPr snapToGrid="0">
      <p:cViewPr>
        <p:scale>
          <a:sx n="127" d="100"/>
          <a:sy n="127" d="100"/>
        </p:scale>
        <p:origin x="3128" y="7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e spr" userId="b49c2d277463bf5b" providerId="LiveId" clId="{C5FDABC8-4729-9F4D-B353-2191F6E39B6E}"/>
    <pc:docChg chg="undo custSel addSld delSld modSld">
      <pc:chgData name="moe spr" userId="b49c2d277463bf5b" providerId="LiveId" clId="{C5FDABC8-4729-9F4D-B353-2191F6E39B6E}" dt="2020-05-27T14:19:54.453" v="452" actId="478"/>
      <pc:docMkLst>
        <pc:docMk/>
      </pc:docMkLst>
      <pc:sldChg chg="addSp delSp del">
        <pc:chgData name="moe spr" userId="b49c2d277463bf5b" providerId="LiveId" clId="{C5FDABC8-4729-9F4D-B353-2191F6E39B6E}" dt="2020-05-27T13:27:13.126" v="171" actId="2696"/>
        <pc:sldMkLst>
          <pc:docMk/>
          <pc:sldMk cId="3638823376" sldId="256"/>
        </pc:sldMkLst>
        <pc:spChg chg="add">
          <ac:chgData name="moe spr" userId="b49c2d277463bf5b" providerId="LiveId" clId="{C5FDABC8-4729-9F4D-B353-2191F6E39B6E}" dt="2020-05-27T12:53:44.863" v="35" actId="27957"/>
          <ac:spMkLst>
            <pc:docMk/>
            <pc:sldMk cId="3638823376" sldId="256"/>
            <ac:spMk id="71" creationId="{4D16F7C0-ABF5-466A-9A22-A98856CED23C}"/>
          </ac:spMkLst>
        </pc:spChg>
        <pc:spChg chg="add">
          <ac:chgData name="moe spr" userId="b49c2d277463bf5b" providerId="LiveId" clId="{C5FDABC8-4729-9F4D-B353-2191F6E39B6E}" dt="2020-05-27T12:53:44.863" v="35" actId="27957"/>
          <ac:spMkLst>
            <pc:docMk/>
            <pc:sldMk cId="3638823376" sldId="256"/>
            <ac:spMk id="93" creationId="{C8E2B456-03A0-4A8C-BD6E-B8AC547D981E}"/>
          </ac:spMkLst>
        </pc:spChg>
        <pc:spChg chg="add">
          <ac:chgData name="moe spr" userId="b49c2d277463bf5b" providerId="LiveId" clId="{C5FDABC8-4729-9F4D-B353-2191F6E39B6E}" dt="2020-05-27T12:53:44.863" v="35" actId="27957"/>
          <ac:spMkLst>
            <pc:docMk/>
            <pc:sldMk cId="3638823376" sldId="256"/>
            <ac:spMk id="105" creationId="{C6051A24-CDAC-4943-8F00-58CFA7AEC911}"/>
          </ac:spMkLst>
        </pc:spChg>
        <pc:grpChg chg="add del">
          <ac:chgData name="moe spr" userId="b49c2d277463bf5b" providerId="LiveId" clId="{C5FDABC8-4729-9F4D-B353-2191F6E39B6E}" dt="2020-05-27T13:12:03.624" v="62"/>
          <ac:grpSpMkLst>
            <pc:docMk/>
            <pc:sldMk cId="3638823376" sldId="256"/>
            <ac:grpSpMk id="4" creationId="{1808320D-9AF6-714B-97DF-CD35FCC28BA4}"/>
          </ac:grpSpMkLst>
        </pc:grpChg>
        <pc:grpChg chg="add del">
          <ac:chgData name="moe spr" userId="b49c2d277463bf5b" providerId="LiveId" clId="{C5FDABC8-4729-9F4D-B353-2191F6E39B6E}" dt="2020-05-27T13:12:04.836" v="65"/>
          <ac:grpSpMkLst>
            <pc:docMk/>
            <pc:sldMk cId="3638823376" sldId="256"/>
            <ac:grpSpMk id="6" creationId="{CEFB309F-9D87-6A49-A4D7-4E15FC96AF28}"/>
          </ac:grpSpMkLst>
        </pc:grpChg>
        <pc:grpChg chg="add del">
          <ac:chgData name="moe spr" userId="b49c2d277463bf5b" providerId="LiveId" clId="{C5FDABC8-4729-9F4D-B353-2191F6E39B6E}" dt="2020-05-27T13:12:07.270" v="70"/>
          <ac:grpSpMkLst>
            <pc:docMk/>
            <pc:sldMk cId="3638823376" sldId="256"/>
            <ac:grpSpMk id="9" creationId="{34C8DDF1-0193-5A4A-AF7E-21AD586F8CE2}"/>
          </ac:grpSpMkLst>
        </pc:grpChg>
        <pc:grpChg chg="add">
          <ac:chgData name="moe spr" userId="b49c2d277463bf5b" providerId="LiveId" clId="{C5FDABC8-4729-9F4D-B353-2191F6E39B6E}" dt="2020-05-27T13:26:32.527" v="165" actId="22"/>
          <ac:grpSpMkLst>
            <pc:docMk/>
            <pc:sldMk cId="3638823376" sldId="256"/>
            <ac:grpSpMk id="10" creationId="{04CB1D1D-273F-DC46-A42E-98724336AABF}"/>
          </ac:grpSpMkLst>
        </pc:grpChg>
        <pc:grpChg chg="add">
          <ac:chgData name="moe spr" userId="b49c2d277463bf5b" providerId="LiveId" clId="{C5FDABC8-4729-9F4D-B353-2191F6E39B6E}" dt="2020-05-27T12:55:26.634" v="51"/>
          <ac:grpSpMkLst>
            <pc:docMk/>
            <pc:sldMk cId="3638823376" sldId="256"/>
            <ac:grpSpMk id="10" creationId="{263F0BD7-3C84-9A42-8E54-A6E6A8580D9A}"/>
          </ac:grpSpMkLst>
        </pc:grpChg>
        <pc:grpChg chg="add del">
          <ac:chgData name="moe spr" userId="b49c2d277463bf5b" providerId="LiveId" clId="{C5FDABC8-4729-9F4D-B353-2191F6E39B6E}" dt="2020-05-27T13:03:39.888" v="57"/>
          <ac:grpSpMkLst>
            <pc:docMk/>
            <pc:sldMk cId="3638823376" sldId="256"/>
            <ac:grpSpMk id="12" creationId="{0226442F-F889-3D49-AF06-6A6D8A629DAB}"/>
          </ac:grpSpMkLst>
        </pc:grpChg>
        <pc:grpChg chg="add del">
          <ac:chgData name="moe spr" userId="b49c2d277463bf5b" providerId="LiveId" clId="{C5FDABC8-4729-9F4D-B353-2191F6E39B6E}" dt="2020-05-27T12:49:59.206" v="15"/>
          <ac:grpSpMkLst>
            <pc:docMk/>
            <pc:sldMk cId="3638823376" sldId="256"/>
            <ac:grpSpMk id="12" creationId="{E5625D12-B4FB-9A40-BF72-0945C875FF22}"/>
          </ac:grpSpMkLst>
        </pc:grpChg>
        <pc:grpChg chg="add del">
          <ac:chgData name="moe spr" userId="b49c2d277463bf5b" providerId="LiveId" clId="{C5FDABC8-4729-9F4D-B353-2191F6E39B6E}" dt="2020-05-27T13:14:00.488" v="126"/>
          <ac:grpSpMkLst>
            <pc:docMk/>
            <pc:sldMk cId="3638823376" sldId="256"/>
            <ac:grpSpMk id="13" creationId="{D6843E65-4FDA-BA4A-AD26-E3A83EBE9B0C}"/>
          </ac:grpSpMkLst>
        </pc:grpChg>
        <pc:grpChg chg="add del">
          <ac:chgData name="moe spr" userId="b49c2d277463bf5b" providerId="LiveId" clId="{C5FDABC8-4729-9F4D-B353-2191F6E39B6E}" dt="2020-05-27T12:50:03.885" v="17"/>
          <ac:grpSpMkLst>
            <pc:docMk/>
            <pc:sldMk cId="3638823376" sldId="256"/>
            <ac:grpSpMk id="14" creationId="{3C8381D3-84A9-6C45-8E0F-49F86A4C1CFE}"/>
          </ac:grpSpMkLst>
        </pc:grpChg>
        <pc:grpChg chg="add">
          <ac:chgData name="moe spr" userId="b49c2d277463bf5b" providerId="LiveId" clId="{C5FDABC8-4729-9F4D-B353-2191F6E39B6E}" dt="2020-05-27T13:26:38.625" v="168"/>
          <ac:grpSpMkLst>
            <pc:docMk/>
            <pc:sldMk cId="3638823376" sldId="256"/>
            <ac:grpSpMk id="14" creationId="{8A347234-9251-2849-8800-2A44247C1A48}"/>
          </ac:grpSpMkLst>
        </pc:grpChg>
        <pc:grpChg chg="add del">
          <ac:chgData name="moe spr" userId="b49c2d277463bf5b" providerId="LiveId" clId="{C5FDABC8-4729-9F4D-B353-2191F6E39B6E}" dt="2020-05-27T13:14:13.772" v="132"/>
          <ac:grpSpMkLst>
            <pc:docMk/>
            <pc:sldMk cId="3638823376" sldId="256"/>
            <ac:grpSpMk id="14" creationId="{E7F9EE70-C46D-BD46-94B6-FA99C868FCA7}"/>
          </ac:grpSpMkLst>
        </pc:grpChg>
        <pc:grpChg chg="add">
          <ac:chgData name="moe spr" userId="b49c2d277463bf5b" providerId="LiveId" clId="{C5FDABC8-4729-9F4D-B353-2191F6E39B6E}" dt="2020-05-27T13:03:39.888" v="57"/>
          <ac:grpSpMkLst>
            <pc:docMk/>
            <pc:sldMk cId="3638823376" sldId="256"/>
            <ac:grpSpMk id="15" creationId="{7DE4F178-3B9F-AA4D-8579-83165D2F6EAE}"/>
          </ac:grpSpMkLst>
        </pc:grpChg>
        <pc:grpChg chg="add">
          <ac:chgData name="moe spr" userId="b49c2d277463bf5b" providerId="LiveId" clId="{C5FDABC8-4729-9F4D-B353-2191F6E39B6E}" dt="2020-05-27T13:26:40.902" v="169" actId="22"/>
          <ac:grpSpMkLst>
            <pc:docMk/>
            <pc:sldMk cId="3638823376" sldId="256"/>
            <ac:grpSpMk id="15" creationId="{FC9CA8EB-9C98-3D4E-8837-AACF16A5F9D2}"/>
          </ac:grpSpMkLst>
        </pc:grpChg>
        <pc:grpChg chg="add del">
          <ac:chgData name="moe spr" userId="b49c2d277463bf5b" providerId="LiveId" clId="{C5FDABC8-4729-9F4D-B353-2191F6E39B6E}" dt="2020-05-27T12:50:04.611" v="19"/>
          <ac:grpSpMkLst>
            <pc:docMk/>
            <pc:sldMk cId="3638823376" sldId="256"/>
            <ac:grpSpMk id="16" creationId="{DFC69E45-3AF6-0C44-AC9D-146932917875}"/>
          </ac:grpSpMkLst>
        </pc:grpChg>
        <pc:grpChg chg="add del">
          <ac:chgData name="moe spr" userId="b49c2d277463bf5b" providerId="LiveId" clId="{C5FDABC8-4729-9F4D-B353-2191F6E39B6E}" dt="2020-05-27T12:50:11.471" v="34"/>
          <ac:grpSpMkLst>
            <pc:docMk/>
            <pc:sldMk cId="3638823376" sldId="256"/>
            <ac:grpSpMk id="18" creationId="{2E34C1E3-0C51-0F45-8BEC-E28037BDCADB}"/>
          </ac:grpSpMkLst>
        </pc:grpChg>
        <pc:grpChg chg="add">
          <ac:chgData name="moe spr" userId="b49c2d277463bf5b" providerId="LiveId" clId="{C5FDABC8-4729-9F4D-B353-2191F6E39B6E}" dt="2020-05-27T13:26:50.216" v="170" actId="22"/>
          <ac:grpSpMkLst>
            <pc:docMk/>
            <pc:sldMk cId="3638823376" sldId="256"/>
            <ac:grpSpMk id="19" creationId="{22BD5DA8-13AB-E641-9B2D-EBE37A71D8E2}"/>
          </ac:grpSpMkLst>
        </pc:grpChg>
        <pc:grpChg chg="add del">
          <ac:chgData name="moe spr" userId="b49c2d277463bf5b" providerId="LiveId" clId="{C5FDABC8-4729-9F4D-B353-2191F6E39B6E}" dt="2020-05-27T13:14:15.994" v="136"/>
          <ac:grpSpMkLst>
            <pc:docMk/>
            <pc:sldMk cId="3638823376" sldId="256"/>
            <ac:grpSpMk id="19" creationId="{29BAE2A8-D362-EA46-9ECE-674F6CEBFE36}"/>
          </ac:grpSpMkLst>
        </pc:grpChg>
        <pc:grpChg chg="add del">
          <ac:chgData name="moe spr" userId="b49c2d277463bf5b" providerId="LiveId" clId="{C5FDABC8-4729-9F4D-B353-2191F6E39B6E}" dt="2020-05-27T13:12:12.435" v="79"/>
          <ac:grpSpMkLst>
            <pc:docMk/>
            <pc:sldMk cId="3638823376" sldId="256"/>
            <ac:grpSpMk id="19" creationId="{A74480F9-D5DE-6741-B636-016DD6C31C2F}"/>
          </ac:grpSpMkLst>
        </pc:grpChg>
        <pc:grpChg chg="add del">
          <ac:chgData name="moe spr" userId="b49c2d277463bf5b" providerId="LiveId" clId="{C5FDABC8-4729-9F4D-B353-2191F6E39B6E}" dt="2020-05-27T13:12:17.217" v="88"/>
          <ac:grpSpMkLst>
            <pc:docMk/>
            <pc:sldMk cId="3638823376" sldId="256"/>
            <ac:grpSpMk id="28" creationId="{A4D63488-E9DE-014B-8B9F-5A9713629E72}"/>
          </ac:grpSpMkLst>
        </pc:grpChg>
        <pc:grpChg chg="add">
          <ac:chgData name="moe spr" userId="b49c2d277463bf5b" providerId="LiveId" clId="{C5FDABC8-4729-9F4D-B353-2191F6E39B6E}" dt="2020-05-27T12:50:11.471" v="34"/>
          <ac:grpSpMkLst>
            <pc:docMk/>
            <pc:sldMk cId="3638823376" sldId="256"/>
            <ac:grpSpMk id="34" creationId="{E20E7564-E590-744D-A559-46834CA8AE76}"/>
          </ac:grpSpMkLst>
        </pc:grpChg>
        <pc:grpChg chg="add del">
          <ac:chgData name="moe spr" userId="b49c2d277463bf5b" providerId="LiveId" clId="{C5FDABC8-4729-9F4D-B353-2191F6E39B6E}" dt="2020-05-27T13:12:18.320" v="90"/>
          <ac:grpSpMkLst>
            <pc:docMk/>
            <pc:sldMk cId="3638823376" sldId="256"/>
            <ac:grpSpMk id="37" creationId="{CA695D70-F698-954E-ADA9-0E11C0EB3477}"/>
          </ac:grpSpMkLst>
        </pc:grpChg>
        <pc:grpChg chg="add">
          <ac:chgData name="moe spr" userId="b49c2d277463bf5b" providerId="LiveId" clId="{C5FDABC8-4729-9F4D-B353-2191F6E39B6E}" dt="2020-05-27T12:54:11.526" v="39"/>
          <ac:grpSpMkLst>
            <pc:docMk/>
            <pc:sldMk cId="3638823376" sldId="256"/>
            <ac:grpSpMk id="38" creationId="{1C08F43B-21F5-D24F-BAA8-43D395A26C60}"/>
          </ac:grpSpMkLst>
        </pc:grpChg>
        <pc:grpChg chg="add del">
          <ac:chgData name="moe spr" userId="b49c2d277463bf5b" providerId="LiveId" clId="{C5FDABC8-4729-9F4D-B353-2191F6E39B6E}" dt="2020-05-27T13:12:21.726" v="98"/>
          <ac:grpSpMkLst>
            <pc:docMk/>
            <pc:sldMk cId="3638823376" sldId="256"/>
            <ac:grpSpMk id="39" creationId="{6F2BB896-87BE-4D40-9ABE-6329BE0386AD}"/>
          </ac:grpSpMkLst>
        </pc:grpChg>
        <pc:grpChg chg="add">
          <ac:chgData name="moe spr" userId="b49c2d277463bf5b" providerId="LiveId" clId="{C5FDABC8-4729-9F4D-B353-2191F6E39B6E}" dt="2020-05-27T12:54:15.460" v="42"/>
          <ac:grpSpMkLst>
            <pc:docMk/>
            <pc:sldMk cId="3638823376" sldId="256"/>
            <ac:grpSpMk id="41" creationId="{80A66963-DFDE-BD49-9730-FC9984075B18}"/>
          </ac:grpSpMkLst>
        </pc:grpChg>
        <pc:grpChg chg="add del">
          <ac:chgData name="moe spr" userId="b49c2d277463bf5b" providerId="LiveId" clId="{C5FDABC8-4729-9F4D-B353-2191F6E39B6E}" dt="2020-05-27T13:14:17.863" v="138"/>
          <ac:grpSpMkLst>
            <pc:docMk/>
            <pc:sldMk cId="3638823376" sldId="256"/>
            <ac:grpSpMk id="47" creationId="{7592F85B-45AB-2248-BB1D-97154121E3EF}"/>
          </ac:grpSpMkLst>
        </pc:grpChg>
        <pc:grpChg chg="add del">
          <ac:chgData name="moe spr" userId="b49c2d277463bf5b" providerId="LiveId" clId="{C5FDABC8-4729-9F4D-B353-2191F6E39B6E}" dt="2020-05-27T13:12:25.996" v="106"/>
          <ac:grpSpMkLst>
            <pc:docMk/>
            <pc:sldMk cId="3638823376" sldId="256"/>
            <ac:grpSpMk id="47" creationId="{EBFF5CAB-0F51-2643-B2F4-58D2C1A30E1A}"/>
          </ac:grpSpMkLst>
        </pc:grpChg>
        <pc:grpChg chg="add del">
          <ac:chgData name="moe spr" userId="b49c2d277463bf5b" providerId="LiveId" clId="{C5FDABC8-4729-9F4D-B353-2191F6E39B6E}" dt="2020-05-27T13:12:27.301" v="108"/>
          <ac:grpSpMkLst>
            <pc:docMk/>
            <pc:sldMk cId="3638823376" sldId="256"/>
            <ac:grpSpMk id="55" creationId="{C6D5E07A-9EB6-9348-B45B-2179E21D9E45}"/>
          </ac:grpSpMkLst>
        </pc:grpChg>
        <pc:grpChg chg="add del">
          <ac:chgData name="moe spr" userId="b49c2d277463bf5b" providerId="LiveId" clId="{C5FDABC8-4729-9F4D-B353-2191F6E39B6E}" dt="2020-05-27T13:14:18.795" v="140"/>
          <ac:grpSpMkLst>
            <pc:docMk/>
            <pc:sldMk cId="3638823376" sldId="256"/>
            <ac:grpSpMk id="57" creationId="{45081717-EA3C-7F49-845C-63ACD6E4A905}"/>
          </ac:grpSpMkLst>
        </pc:grpChg>
        <pc:grpChg chg="add del">
          <ac:chgData name="moe spr" userId="b49c2d277463bf5b" providerId="LiveId" clId="{C5FDABC8-4729-9F4D-B353-2191F6E39B6E}" dt="2020-05-27T13:12:31.902" v="117"/>
          <ac:grpSpMkLst>
            <pc:docMk/>
            <pc:sldMk cId="3638823376" sldId="256"/>
            <ac:grpSpMk id="57" creationId="{9179AF12-1922-D344-A1F7-504370E2F5B5}"/>
          </ac:grpSpMkLst>
        </pc:grpChg>
        <pc:grpChg chg="add">
          <ac:chgData name="moe spr" userId="b49c2d277463bf5b" providerId="LiveId" clId="{C5FDABC8-4729-9F4D-B353-2191F6E39B6E}" dt="2020-05-27T13:12:31.902" v="117"/>
          <ac:grpSpMkLst>
            <pc:docMk/>
            <pc:sldMk cId="3638823376" sldId="256"/>
            <ac:grpSpMk id="66" creationId="{06DBE276-D20B-824B-9561-5A3DF8ED66BE}"/>
          </ac:grpSpMkLst>
        </pc:grpChg>
        <pc:grpChg chg="add del">
          <ac:chgData name="moe spr" userId="b49c2d277463bf5b" providerId="LiveId" clId="{C5FDABC8-4729-9F4D-B353-2191F6E39B6E}" dt="2020-05-27T13:14:25.978" v="153"/>
          <ac:grpSpMkLst>
            <pc:docMk/>
            <pc:sldMk cId="3638823376" sldId="256"/>
            <ac:grpSpMk id="68" creationId="{B5C66D30-6EF7-6342-B791-DCFA6FEE8269}"/>
          </ac:grpSpMkLst>
        </pc:grpChg>
        <pc:grpChg chg="add">
          <ac:chgData name="moe spr" userId="b49c2d277463bf5b" providerId="LiveId" clId="{C5FDABC8-4729-9F4D-B353-2191F6E39B6E}" dt="2020-05-27T13:14:25.978" v="153"/>
          <ac:grpSpMkLst>
            <pc:docMk/>
            <pc:sldMk cId="3638823376" sldId="256"/>
            <ac:grpSpMk id="81" creationId="{A18892B1-08BD-9542-897B-B9D4E07E45CD}"/>
          </ac:grpSpMkLst>
        </pc:grpChg>
        <pc:inkChg chg="add">
          <ac:chgData name="moe spr" userId="b49c2d277463bf5b" providerId="LiveId" clId="{C5FDABC8-4729-9F4D-B353-2191F6E39B6E}" dt="2020-05-27T12:55:22.459" v="43"/>
          <ac:inkMkLst>
            <pc:docMk/>
            <pc:sldMk cId="3638823376" sldId="256"/>
            <ac:inkMk id="2" creationId="{953C410D-3163-564A-956E-6963EDADF75A}"/>
          </ac:inkMkLst>
        </pc:inkChg>
        <pc:inkChg chg="add del">
          <ac:chgData name="moe spr" userId="b49c2d277463bf5b" providerId="LiveId" clId="{C5FDABC8-4729-9F4D-B353-2191F6E39B6E}" dt="2020-05-27T12:49:43.905" v="3"/>
          <ac:inkMkLst>
            <pc:docMk/>
            <pc:sldMk cId="3638823376" sldId="256"/>
            <ac:inkMk id="2" creationId="{BA74A88B-53D9-5F44-AABA-A50BD0DB2887}"/>
          </ac:inkMkLst>
        </pc:inkChg>
        <pc:inkChg chg="add topLvl">
          <ac:chgData name="moe spr" userId="b49c2d277463bf5b" providerId="LiveId" clId="{C5FDABC8-4729-9F4D-B353-2191F6E39B6E}" dt="2020-05-27T13:12:31.902" v="117"/>
          <ac:inkMkLst>
            <pc:docMk/>
            <pc:sldMk cId="3638823376" sldId="256"/>
            <ac:inkMk id="2" creationId="{D1C41673-0774-DB46-AF78-39E20437D443}"/>
          </ac:inkMkLst>
        </pc:inkChg>
        <pc:inkChg chg="add del">
          <ac:chgData name="moe spr" userId="b49c2d277463bf5b" providerId="LiveId" clId="{C5FDABC8-4729-9F4D-B353-2191F6E39B6E}" dt="2020-05-27T12:49:44.450" v="4"/>
          <ac:inkMkLst>
            <pc:docMk/>
            <pc:sldMk cId="3638823376" sldId="256"/>
            <ac:inkMk id="3" creationId="{11DDB242-D228-6E43-AF4A-AED3030DCD20}"/>
          </ac:inkMkLst>
        </pc:inkChg>
        <pc:inkChg chg="add">
          <ac:chgData name="moe spr" userId="b49c2d277463bf5b" providerId="LiveId" clId="{C5FDABC8-4729-9F4D-B353-2191F6E39B6E}" dt="2020-05-27T12:55:23.161" v="44"/>
          <ac:inkMkLst>
            <pc:docMk/>
            <pc:sldMk cId="3638823376" sldId="256"/>
            <ac:inkMk id="3" creationId="{59955031-CF3E-1F4B-9250-9347BB2CA76B}"/>
          </ac:inkMkLst>
        </pc:inkChg>
        <pc:inkChg chg="add topLvl">
          <ac:chgData name="moe spr" userId="b49c2d277463bf5b" providerId="LiveId" clId="{C5FDABC8-4729-9F4D-B353-2191F6E39B6E}" dt="2020-05-27T13:12:31.902" v="117"/>
          <ac:inkMkLst>
            <pc:docMk/>
            <pc:sldMk cId="3638823376" sldId="256"/>
            <ac:inkMk id="3" creationId="{C902660C-5FA0-1647-99BA-FAD434137E97}"/>
          </ac:inkMkLst>
        </pc:inkChg>
        <pc:inkChg chg="add">
          <ac:chgData name="moe spr" userId="b49c2d277463bf5b" providerId="LiveId" clId="{C5FDABC8-4729-9F4D-B353-2191F6E39B6E}" dt="2020-05-27T13:13:23.364" v="122"/>
          <ac:inkMkLst>
            <pc:docMk/>
            <pc:sldMk cId="3638823376" sldId="256"/>
            <ac:inkMk id="4" creationId="{0D8BA6E7-9D24-FA41-9AB0-A6DF959F97E6}"/>
          </ac:inkMkLst>
        </pc:inkChg>
        <pc:inkChg chg="add del">
          <ac:chgData name="moe spr" userId="b49c2d277463bf5b" providerId="LiveId" clId="{C5FDABC8-4729-9F4D-B353-2191F6E39B6E}" dt="2020-05-27T12:49:44.968" v="5"/>
          <ac:inkMkLst>
            <pc:docMk/>
            <pc:sldMk cId="3638823376" sldId="256"/>
            <ac:inkMk id="4" creationId="{4A3A8E92-E8EE-404D-B4AD-960E9894AFCB}"/>
          </ac:inkMkLst>
        </pc:inkChg>
        <pc:inkChg chg="add">
          <ac:chgData name="moe spr" userId="b49c2d277463bf5b" providerId="LiveId" clId="{C5FDABC8-4729-9F4D-B353-2191F6E39B6E}" dt="2020-05-27T12:55:23.773" v="45"/>
          <ac:inkMkLst>
            <pc:docMk/>
            <pc:sldMk cId="3638823376" sldId="256"/>
            <ac:inkMk id="4" creationId="{58444CAF-D629-5D47-B802-A385C8C78120}"/>
          </ac:inkMkLst>
        </pc:inkChg>
        <pc:inkChg chg="add del">
          <ac:chgData name="moe spr" userId="b49c2d277463bf5b" providerId="LiveId" clId="{C5FDABC8-4729-9F4D-B353-2191F6E39B6E}" dt="2020-05-27T13:12:47.287" v="119"/>
          <ac:inkMkLst>
            <pc:docMk/>
            <pc:sldMk cId="3638823376" sldId="256"/>
            <ac:inkMk id="4" creationId="{E29F4139-1952-AC4F-ABE3-CFB28AAE2867}"/>
          </ac:inkMkLst>
        </pc:inkChg>
        <pc:inkChg chg="add topLvl">
          <ac:chgData name="moe spr" userId="b49c2d277463bf5b" providerId="LiveId" clId="{C5FDABC8-4729-9F4D-B353-2191F6E39B6E}" dt="2020-05-27T13:12:31.902" v="117"/>
          <ac:inkMkLst>
            <pc:docMk/>
            <pc:sldMk cId="3638823376" sldId="256"/>
            <ac:inkMk id="5" creationId="{3788B19A-0167-8540-B4D8-917CC0EF056D}"/>
          </ac:inkMkLst>
        </pc:inkChg>
        <pc:inkChg chg="add">
          <ac:chgData name="moe spr" userId="b49c2d277463bf5b" providerId="LiveId" clId="{C5FDABC8-4729-9F4D-B353-2191F6E39B6E}" dt="2020-05-27T12:55:24.565" v="46"/>
          <ac:inkMkLst>
            <pc:docMk/>
            <pc:sldMk cId="3638823376" sldId="256"/>
            <ac:inkMk id="5" creationId="{7BDEC308-F075-3947-8D7A-D208C8363E95}"/>
          </ac:inkMkLst>
        </pc:inkChg>
        <pc:inkChg chg="add del topLvl">
          <ac:chgData name="moe spr" userId="b49c2d277463bf5b" providerId="LiveId" clId="{C5FDABC8-4729-9F4D-B353-2191F6E39B6E}" dt="2020-05-27T12:53:44.863" v="35" actId="27957"/>
          <ac:inkMkLst>
            <pc:docMk/>
            <pc:sldMk cId="3638823376" sldId="256"/>
            <ac:inkMk id="5" creationId="{C814EB50-0D40-0341-8433-1D55C08FB696}"/>
          </ac:inkMkLst>
        </pc:inkChg>
        <pc:inkChg chg="add">
          <ac:chgData name="moe spr" userId="b49c2d277463bf5b" providerId="LiveId" clId="{C5FDABC8-4729-9F4D-B353-2191F6E39B6E}" dt="2020-05-27T12:55:24.814" v="47"/>
          <ac:inkMkLst>
            <pc:docMk/>
            <pc:sldMk cId="3638823376" sldId="256"/>
            <ac:inkMk id="6" creationId="{08D4450F-471F-C440-8732-11A11A6C1A35}"/>
          </ac:inkMkLst>
        </pc:inkChg>
        <pc:inkChg chg="add topLvl">
          <ac:chgData name="moe spr" userId="b49c2d277463bf5b" providerId="LiveId" clId="{C5FDABC8-4729-9F4D-B353-2191F6E39B6E}" dt="2020-05-27T12:50:11.471" v="34"/>
          <ac:inkMkLst>
            <pc:docMk/>
            <pc:sldMk cId="3638823376" sldId="256"/>
            <ac:inkMk id="6" creationId="{2C97C17E-B9C1-0646-8805-AE8410E7E638}"/>
          </ac:inkMkLst>
        </pc:inkChg>
        <pc:inkChg chg="add">
          <ac:chgData name="moe spr" userId="b49c2d277463bf5b" providerId="LiveId" clId="{C5FDABC8-4729-9F4D-B353-2191F6E39B6E}" dt="2020-05-27T13:13:02.122" v="120"/>
          <ac:inkMkLst>
            <pc:docMk/>
            <pc:sldMk cId="3638823376" sldId="256"/>
            <ac:inkMk id="6" creationId="{C1EA5220-CEF4-EA41-9092-6DF45FC4B83A}"/>
          </ac:inkMkLst>
        </pc:inkChg>
        <pc:inkChg chg="add topLvl">
          <ac:chgData name="moe spr" userId="b49c2d277463bf5b" providerId="LiveId" clId="{C5FDABC8-4729-9F4D-B353-2191F6E39B6E}" dt="2020-05-27T13:12:31.902" v="117"/>
          <ac:inkMkLst>
            <pc:docMk/>
            <pc:sldMk cId="3638823376" sldId="256"/>
            <ac:inkMk id="7" creationId="{2D3CBE51-075F-4646-9393-D68574406420}"/>
          </ac:inkMkLst>
        </pc:inkChg>
        <pc:inkChg chg="add del topLvl">
          <ac:chgData name="moe spr" userId="b49c2d277463bf5b" providerId="LiveId" clId="{C5FDABC8-4729-9F4D-B353-2191F6E39B6E}" dt="2020-05-27T12:53:44.863" v="35" actId="27957"/>
          <ac:inkMkLst>
            <pc:docMk/>
            <pc:sldMk cId="3638823376" sldId="256"/>
            <ac:inkMk id="7" creationId="{78A16E9D-4DD3-FD48-B0DB-19277A5CA9D4}"/>
          </ac:inkMkLst>
        </pc:inkChg>
        <pc:inkChg chg="add">
          <ac:chgData name="moe spr" userId="b49c2d277463bf5b" providerId="LiveId" clId="{C5FDABC8-4729-9F4D-B353-2191F6E39B6E}" dt="2020-05-27T12:55:25.423" v="48"/>
          <ac:inkMkLst>
            <pc:docMk/>
            <pc:sldMk cId="3638823376" sldId="256"/>
            <ac:inkMk id="7" creationId="{9CFD54EE-AA28-4D40-B1C1-9804DF93ECC2}"/>
          </ac:inkMkLst>
        </pc:inkChg>
        <pc:inkChg chg="add">
          <ac:chgData name="moe spr" userId="b49c2d277463bf5b" providerId="LiveId" clId="{C5FDABC8-4729-9F4D-B353-2191F6E39B6E}" dt="2020-05-27T12:55:25.606" v="49"/>
          <ac:inkMkLst>
            <pc:docMk/>
            <pc:sldMk cId="3638823376" sldId="256"/>
            <ac:inkMk id="8" creationId="{7ECD908E-0A11-304E-830E-5A05F35A0B18}"/>
          </ac:inkMkLst>
        </pc:inkChg>
        <pc:inkChg chg="add topLvl">
          <ac:chgData name="moe spr" userId="b49c2d277463bf5b" providerId="LiveId" clId="{C5FDABC8-4729-9F4D-B353-2191F6E39B6E}" dt="2020-05-27T13:12:31.902" v="117"/>
          <ac:inkMkLst>
            <pc:docMk/>
            <pc:sldMk cId="3638823376" sldId="256"/>
            <ac:inkMk id="8" creationId="{86124B6B-DFEB-F849-AB10-0094263E8CB9}"/>
          </ac:inkMkLst>
        </pc:inkChg>
        <pc:inkChg chg="add topLvl">
          <ac:chgData name="moe spr" userId="b49c2d277463bf5b" providerId="LiveId" clId="{C5FDABC8-4729-9F4D-B353-2191F6E39B6E}" dt="2020-05-27T12:50:11.471" v="34"/>
          <ac:inkMkLst>
            <pc:docMk/>
            <pc:sldMk cId="3638823376" sldId="256"/>
            <ac:inkMk id="8" creationId="{F0E4E6B4-333D-F445-9FEA-36A3C5D44585}"/>
          </ac:inkMkLst>
        </pc:inkChg>
        <pc:inkChg chg="add topLvl">
          <ac:chgData name="moe spr" userId="b49c2d277463bf5b" providerId="LiveId" clId="{C5FDABC8-4729-9F4D-B353-2191F6E39B6E}" dt="2020-05-27T12:50:11.471" v="34"/>
          <ac:inkMkLst>
            <pc:docMk/>
            <pc:sldMk cId="3638823376" sldId="256"/>
            <ac:inkMk id="9" creationId="{5A581FA7-754B-F548-82E1-7C1BB86E4B06}"/>
          </ac:inkMkLst>
        </pc:inkChg>
        <pc:inkChg chg="add">
          <ac:chgData name="moe spr" userId="b49c2d277463bf5b" providerId="LiveId" clId="{C5FDABC8-4729-9F4D-B353-2191F6E39B6E}" dt="2020-05-27T12:55:25.993" v="50"/>
          <ac:inkMkLst>
            <pc:docMk/>
            <pc:sldMk cId="3638823376" sldId="256"/>
            <ac:inkMk id="9" creationId="{D6C2A64E-3AC1-B641-BBFA-ECE5A9C05239}"/>
          </ac:inkMkLst>
        </pc:inkChg>
        <pc:inkChg chg="add">
          <ac:chgData name="moe spr" userId="b49c2d277463bf5b" providerId="LiveId" clId="{C5FDABC8-4729-9F4D-B353-2191F6E39B6E}" dt="2020-05-27T13:13:09.600" v="121"/>
          <ac:inkMkLst>
            <pc:docMk/>
            <pc:sldMk cId="3638823376" sldId="256"/>
            <ac:inkMk id="9" creationId="{E452695C-BDEC-C84D-A2E1-79CB7AAD7260}"/>
          </ac:inkMkLst>
        </pc:inkChg>
        <pc:inkChg chg="add">
          <ac:chgData name="moe spr" userId="b49c2d277463bf5b" providerId="LiveId" clId="{C5FDABC8-4729-9F4D-B353-2191F6E39B6E}" dt="2020-05-27T13:15:56.346" v="154"/>
          <ac:inkMkLst>
            <pc:docMk/>
            <pc:sldMk cId="3638823376" sldId="256"/>
            <ac:inkMk id="10" creationId="{695D36C7-9323-EA4B-885D-3A1230CA6567}"/>
          </ac:inkMkLst>
        </pc:inkChg>
        <pc:inkChg chg="add del topLvl">
          <ac:chgData name="moe spr" userId="b49c2d277463bf5b" providerId="LiveId" clId="{C5FDABC8-4729-9F4D-B353-2191F6E39B6E}" dt="2020-05-27T12:53:44.863" v="35" actId="27957"/>
          <ac:inkMkLst>
            <pc:docMk/>
            <pc:sldMk cId="3638823376" sldId="256"/>
            <ac:inkMk id="10" creationId="{8577DCD9-3717-E04F-A238-7578AA6C972E}"/>
          </ac:inkMkLst>
        </pc:inkChg>
        <pc:inkChg chg="add del topLvl">
          <ac:chgData name="moe spr" userId="b49c2d277463bf5b" providerId="LiveId" clId="{C5FDABC8-4729-9F4D-B353-2191F6E39B6E}" dt="2020-05-27T13:14:05.550" v="127"/>
          <ac:inkMkLst>
            <pc:docMk/>
            <pc:sldMk cId="3638823376" sldId="256"/>
            <ac:inkMk id="10" creationId="{B5F85481-8168-0C4D-9721-50ECBE0C11E3}"/>
          </ac:inkMkLst>
        </pc:inkChg>
        <pc:inkChg chg="add topLvl">
          <ac:chgData name="moe spr" userId="b49c2d277463bf5b" providerId="LiveId" clId="{C5FDABC8-4729-9F4D-B353-2191F6E39B6E}" dt="2020-05-27T13:03:39.888" v="57"/>
          <ac:inkMkLst>
            <pc:docMk/>
            <pc:sldMk cId="3638823376" sldId="256"/>
            <ac:inkMk id="10" creationId="{C5EFA246-B5D9-5A4D-9E51-555240CA7C11}"/>
          </ac:inkMkLst>
        </pc:inkChg>
        <pc:inkChg chg="add topLvl">
          <ac:chgData name="moe spr" userId="b49c2d277463bf5b" providerId="LiveId" clId="{C5FDABC8-4729-9F4D-B353-2191F6E39B6E}" dt="2020-05-27T13:14:25.978" v="153"/>
          <ac:inkMkLst>
            <pc:docMk/>
            <pc:sldMk cId="3638823376" sldId="256"/>
            <ac:inkMk id="11" creationId="{49316A2E-3276-CA44-B826-4A06AC46184A}"/>
          </ac:inkMkLst>
        </pc:inkChg>
        <pc:inkChg chg="add">
          <ac:chgData name="moe spr" userId="b49c2d277463bf5b" providerId="LiveId" clId="{C5FDABC8-4729-9F4D-B353-2191F6E39B6E}" dt="2020-05-27T13:26:37.134" v="166"/>
          <ac:inkMkLst>
            <pc:docMk/>
            <pc:sldMk cId="3638823376" sldId="256"/>
            <ac:inkMk id="11" creationId="{59259409-DEE5-9144-ACEA-3ED5C1F5FB27}"/>
          </ac:inkMkLst>
        </pc:inkChg>
        <pc:inkChg chg="add topLvl">
          <ac:chgData name="moe spr" userId="b49c2d277463bf5b" providerId="LiveId" clId="{C5FDABC8-4729-9F4D-B353-2191F6E39B6E}" dt="2020-05-27T13:03:39.888" v="57"/>
          <ac:inkMkLst>
            <pc:docMk/>
            <pc:sldMk cId="3638823376" sldId="256"/>
            <ac:inkMk id="11" creationId="{6348EC2C-1680-004D-9C5D-30C052BC15DA}"/>
          </ac:inkMkLst>
        </pc:inkChg>
        <pc:inkChg chg="add del topLvl">
          <ac:chgData name="moe spr" userId="b49c2d277463bf5b" providerId="LiveId" clId="{C5FDABC8-4729-9F4D-B353-2191F6E39B6E}" dt="2020-05-27T13:14:00.488" v="126"/>
          <ac:inkMkLst>
            <pc:docMk/>
            <pc:sldMk cId="3638823376" sldId="256"/>
            <ac:inkMk id="11" creationId="{7765CAE9-CCBB-8D47-8678-C50EFE3E7CF1}"/>
          </ac:inkMkLst>
        </pc:inkChg>
        <pc:inkChg chg="add del topLvl">
          <ac:chgData name="moe spr" userId="b49c2d277463bf5b" providerId="LiveId" clId="{C5FDABC8-4729-9F4D-B353-2191F6E39B6E}" dt="2020-05-27T12:53:44.863" v="35" actId="27957"/>
          <ac:inkMkLst>
            <pc:docMk/>
            <pc:sldMk cId="3638823376" sldId="256"/>
            <ac:inkMk id="11" creationId="{A7378EBF-E5A2-3442-A6E8-ECA8ACE162F0}"/>
          </ac:inkMkLst>
        </pc:inkChg>
        <pc:inkChg chg="add topLvl">
          <ac:chgData name="moe spr" userId="b49c2d277463bf5b" providerId="LiveId" clId="{C5FDABC8-4729-9F4D-B353-2191F6E39B6E}" dt="2020-05-27T13:12:31.902" v="117"/>
          <ac:inkMkLst>
            <pc:docMk/>
            <pc:sldMk cId="3638823376" sldId="256"/>
            <ac:inkMk id="12" creationId="{846EA361-957E-3F46-BE47-68DC225ECCC9}"/>
          </ac:inkMkLst>
        </pc:inkChg>
        <pc:inkChg chg="add">
          <ac:chgData name="moe spr" userId="b49c2d277463bf5b" providerId="LiveId" clId="{C5FDABC8-4729-9F4D-B353-2191F6E39B6E}" dt="2020-05-27T13:26:38.054" v="167"/>
          <ac:inkMkLst>
            <pc:docMk/>
            <pc:sldMk cId="3638823376" sldId="256"/>
            <ac:inkMk id="13" creationId="{03E14D4A-EFC3-254F-9E93-480044045C5D}"/>
          </ac:inkMkLst>
        </pc:inkChg>
        <pc:inkChg chg="add">
          <ac:chgData name="moe spr" userId="b49c2d277463bf5b" providerId="LiveId" clId="{C5FDABC8-4729-9F4D-B353-2191F6E39B6E}" dt="2020-05-27T13:03:38.276" v="55"/>
          <ac:inkMkLst>
            <pc:docMk/>
            <pc:sldMk cId="3638823376" sldId="256"/>
            <ac:inkMk id="13" creationId="{123096DD-D86D-8149-869A-EF37E60840BE}"/>
          </ac:inkMkLst>
        </pc:inkChg>
        <pc:inkChg chg="add del topLvl">
          <ac:chgData name="moe spr" userId="b49c2d277463bf5b" providerId="LiveId" clId="{C5FDABC8-4729-9F4D-B353-2191F6E39B6E}" dt="2020-05-27T12:53:44.863" v="35" actId="27957"/>
          <ac:inkMkLst>
            <pc:docMk/>
            <pc:sldMk cId="3638823376" sldId="256"/>
            <ac:inkMk id="13" creationId="{553E0E4F-9C55-C44D-8393-41C59F327496}"/>
          </ac:inkMkLst>
        </pc:inkChg>
        <pc:inkChg chg="add topLvl">
          <ac:chgData name="moe spr" userId="b49c2d277463bf5b" providerId="LiveId" clId="{C5FDABC8-4729-9F4D-B353-2191F6E39B6E}" dt="2020-05-27T13:14:25.978" v="153"/>
          <ac:inkMkLst>
            <pc:docMk/>
            <pc:sldMk cId="3638823376" sldId="256"/>
            <ac:inkMk id="13" creationId="{C6BD6CB8-D79B-0342-9576-CC6BB0451FA8}"/>
          </ac:inkMkLst>
        </pc:inkChg>
        <pc:inkChg chg="add">
          <ac:chgData name="moe spr" userId="b49c2d277463bf5b" providerId="LiveId" clId="{C5FDABC8-4729-9F4D-B353-2191F6E39B6E}" dt="2020-05-27T13:03:38.900" v="56"/>
          <ac:inkMkLst>
            <pc:docMk/>
            <pc:sldMk cId="3638823376" sldId="256"/>
            <ac:inkMk id="14" creationId="{29A4E734-61EF-0C43-84E3-5A7A0FF098F5}"/>
          </ac:inkMkLst>
        </pc:inkChg>
        <pc:inkChg chg="add">
          <ac:chgData name="moe spr" userId="b49c2d277463bf5b" providerId="LiveId" clId="{C5FDABC8-4729-9F4D-B353-2191F6E39B6E}" dt="2020-05-27T13:16:00.128" v="155"/>
          <ac:inkMkLst>
            <pc:docMk/>
            <pc:sldMk cId="3638823376" sldId="256"/>
            <ac:inkMk id="14" creationId="{31848EC0-4910-EF40-9AC9-216E63259010}"/>
          </ac:inkMkLst>
        </pc:inkChg>
        <pc:inkChg chg="add topLvl">
          <ac:chgData name="moe spr" userId="b49c2d277463bf5b" providerId="LiveId" clId="{C5FDABC8-4729-9F4D-B353-2191F6E39B6E}" dt="2020-05-27T13:14:25.978" v="153"/>
          <ac:inkMkLst>
            <pc:docMk/>
            <pc:sldMk cId="3638823376" sldId="256"/>
            <ac:inkMk id="15" creationId="{C72F023C-239F-F547-B7BF-179DA7A88D85}"/>
          </ac:inkMkLst>
        </pc:inkChg>
        <pc:inkChg chg="add del topLvl">
          <ac:chgData name="moe spr" userId="b49c2d277463bf5b" providerId="LiveId" clId="{C5FDABC8-4729-9F4D-B353-2191F6E39B6E}" dt="2020-05-27T12:53:44.863" v="35" actId="27957"/>
          <ac:inkMkLst>
            <pc:docMk/>
            <pc:sldMk cId="3638823376" sldId="256"/>
            <ac:inkMk id="15" creationId="{F40BB61A-47F2-FF49-9D60-301D5B71DF0A}"/>
          </ac:inkMkLst>
        </pc:inkChg>
        <pc:inkChg chg="add topLvl">
          <ac:chgData name="moe spr" userId="b49c2d277463bf5b" providerId="LiveId" clId="{C5FDABC8-4729-9F4D-B353-2191F6E39B6E}" dt="2020-05-27T13:12:31.902" v="117"/>
          <ac:inkMkLst>
            <pc:docMk/>
            <pc:sldMk cId="3638823376" sldId="256"/>
            <ac:inkMk id="16" creationId="{B34E7E00-4BA5-1042-9BCD-5ABE9E0C005E}"/>
          </ac:inkMkLst>
        </pc:inkChg>
        <pc:inkChg chg="add topLvl">
          <ac:chgData name="moe spr" userId="b49c2d277463bf5b" providerId="LiveId" clId="{C5FDABC8-4729-9F4D-B353-2191F6E39B6E}" dt="2020-05-27T12:50:11.471" v="34"/>
          <ac:inkMkLst>
            <pc:docMk/>
            <pc:sldMk cId="3638823376" sldId="256"/>
            <ac:inkMk id="17" creationId="{2BD65AB3-EC95-AA45-AE4E-707CB0C1EB2E}"/>
          </ac:inkMkLst>
        </pc:inkChg>
        <pc:inkChg chg="add topLvl">
          <ac:chgData name="moe spr" userId="b49c2d277463bf5b" providerId="LiveId" clId="{C5FDABC8-4729-9F4D-B353-2191F6E39B6E}" dt="2020-05-27T13:12:31.902" v="117"/>
          <ac:inkMkLst>
            <pc:docMk/>
            <pc:sldMk cId="3638823376" sldId="256"/>
            <ac:inkMk id="17" creationId="{D225F0D9-193B-AF44-ADE2-E86350BA0963}"/>
          </ac:inkMkLst>
        </pc:inkChg>
        <pc:inkChg chg="add topLvl">
          <ac:chgData name="moe spr" userId="b49c2d277463bf5b" providerId="LiveId" clId="{C5FDABC8-4729-9F4D-B353-2191F6E39B6E}" dt="2020-05-27T13:12:31.902" v="117"/>
          <ac:inkMkLst>
            <pc:docMk/>
            <pc:sldMk cId="3638823376" sldId="256"/>
            <ac:inkMk id="18" creationId="{09956135-B459-9B4A-8BA5-176CEAADD9AA}"/>
          </ac:inkMkLst>
        </pc:inkChg>
        <pc:inkChg chg="add">
          <ac:chgData name="moe spr" userId="b49c2d277463bf5b" providerId="LiveId" clId="{C5FDABC8-4729-9F4D-B353-2191F6E39B6E}" dt="2020-05-27T13:16:01.816" v="156"/>
          <ac:inkMkLst>
            <pc:docMk/>
            <pc:sldMk cId="3638823376" sldId="256"/>
            <ac:inkMk id="19" creationId="{161FF17D-AA1F-8C43-B2CE-6353488F16C6}"/>
          </ac:inkMkLst>
        </pc:inkChg>
        <pc:inkChg chg="add del">
          <ac:chgData name="moe spr" userId="b49c2d277463bf5b" providerId="LiveId" clId="{C5FDABC8-4729-9F4D-B353-2191F6E39B6E}" dt="2020-05-27T12:53:44.863" v="35" actId="27957"/>
          <ac:inkMkLst>
            <pc:docMk/>
            <pc:sldMk cId="3638823376" sldId="256"/>
            <ac:inkMk id="19" creationId="{6FB77C4E-28E2-4C4C-B96C-1755A8C52E80}"/>
          </ac:inkMkLst>
        </pc:inkChg>
        <pc:inkChg chg="add topLvl">
          <ac:chgData name="moe spr" userId="b49c2d277463bf5b" providerId="LiveId" clId="{C5FDABC8-4729-9F4D-B353-2191F6E39B6E}" dt="2020-05-27T13:12:31.902" v="117"/>
          <ac:inkMkLst>
            <pc:docMk/>
            <pc:sldMk cId="3638823376" sldId="256"/>
            <ac:inkMk id="20" creationId="{66C92DD2-2877-7041-A06A-240807A1B102}"/>
          </ac:inkMkLst>
        </pc:inkChg>
        <pc:inkChg chg="add del">
          <ac:chgData name="moe spr" userId="b49c2d277463bf5b" providerId="LiveId" clId="{C5FDABC8-4729-9F4D-B353-2191F6E39B6E}" dt="2020-05-27T12:53:44.863" v="35" actId="27957"/>
          <ac:inkMkLst>
            <pc:docMk/>
            <pc:sldMk cId="3638823376" sldId="256"/>
            <ac:inkMk id="21" creationId="{62AA2E4C-55E6-AB4D-AA87-2A8B5E21B8B0}"/>
          </ac:inkMkLst>
        </pc:inkChg>
        <pc:inkChg chg="add topLvl">
          <ac:chgData name="moe spr" userId="b49c2d277463bf5b" providerId="LiveId" clId="{C5FDABC8-4729-9F4D-B353-2191F6E39B6E}" dt="2020-05-27T13:12:31.902" v="117"/>
          <ac:inkMkLst>
            <pc:docMk/>
            <pc:sldMk cId="3638823376" sldId="256"/>
            <ac:inkMk id="21" creationId="{68AFEDAD-7C4E-A443-810A-236511401EB1}"/>
          </ac:inkMkLst>
        </pc:inkChg>
        <pc:inkChg chg="add topLvl">
          <ac:chgData name="moe spr" userId="b49c2d277463bf5b" providerId="LiveId" clId="{C5FDABC8-4729-9F4D-B353-2191F6E39B6E}" dt="2020-05-27T13:12:31.902" v="117"/>
          <ac:inkMkLst>
            <pc:docMk/>
            <pc:sldMk cId="3638823376" sldId="256"/>
            <ac:inkMk id="22" creationId="{10998B03-F4AD-D147-8849-7A9B2EDFD0DB}"/>
          </ac:inkMkLst>
        </pc:inkChg>
        <pc:inkChg chg="add del">
          <ac:chgData name="moe spr" userId="b49c2d277463bf5b" providerId="LiveId" clId="{C5FDABC8-4729-9F4D-B353-2191F6E39B6E}" dt="2020-05-27T12:53:44.863" v="35" actId="27957"/>
          <ac:inkMkLst>
            <pc:docMk/>
            <pc:sldMk cId="3638823376" sldId="256"/>
            <ac:inkMk id="22" creationId="{421AD55C-55B6-A148-8F62-9B45BAB3C159}"/>
          </ac:inkMkLst>
        </pc:inkChg>
        <pc:inkChg chg="add topLvl">
          <ac:chgData name="moe spr" userId="b49c2d277463bf5b" providerId="LiveId" clId="{C5FDABC8-4729-9F4D-B353-2191F6E39B6E}" dt="2020-05-27T13:12:31.902" v="117"/>
          <ac:inkMkLst>
            <pc:docMk/>
            <pc:sldMk cId="3638823376" sldId="256"/>
            <ac:inkMk id="23" creationId="{24017C45-1F24-2C4B-9EAE-1F097B1A3AF5}"/>
          </ac:inkMkLst>
        </pc:inkChg>
        <pc:inkChg chg="add del">
          <ac:chgData name="moe spr" userId="b49c2d277463bf5b" providerId="LiveId" clId="{C5FDABC8-4729-9F4D-B353-2191F6E39B6E}" dt="2020-05-27T12:53:44.863" v="35" actId="27957"/>
          <ac:inkMkLst>
            <pc:docMk/>
            <pc:sldMk cId="3638823376" sldId="256"/>
            <ac:inkMk id="23" creationId="{9344DE89-4BC1-7D4F-A410-4B158CA37A1E}"/>
          </ac:inkMkLst>
        </pc:inkChg>
        <pc:inkChg chg="add topLvl">
          <ac:chgData name="moe spr" userId="b49c2d277463bf5b" providerId="LiveId" clId="{C5FDABC8-4729-9F4D-B353-2191F6E39B6E}" dt="2020-05-27T13:12:31.902" v="117"/>
          <ac:inkMkLst>
            <pc:docMk/>
            <pc:sldMk cId="3638823376" sldId="256"/>
            <ac:inkMk id="24" creationId="{BE6C4A12-4A2E-1348-86F3-70087E8D576F}"/>
          </ac:inkMkLst>
        </pc:inkChg>
        <pc:inkChg chg="add del">
          <ac:chgData name="moe spr" userId="b49c2d277463bf5b" providerId="LiveId" clId="{C5FDABC8-4729-9F4D-B353-2191F6E39B6E}" dt="2020-05-27T12:53:44.863" v="35" actId="27957"/>
          <ac:inkMkLst>
            <pc:docMk/>
            <pc:sldMk cId="3638823376" sldId="256"/>
            <ac:inkMk id="24" creationId="{F9F708A1-006E-3E47-959C-D1BBD6A890C9}"/>
          </ac:inkMkLst>
        </pc:inkChg>
        <pc:inkChg chg="add topLvl">
          <ac:chgData name="moe spr" userId="b49c2d277463bf5b" providerId="LiveId" clId="{C5FDABC8-4729-9F4D-B353-2191F6E39B6E}" dt="2020-05-27T13:12:31.902" v="117"/>
          <ac:inkMkLst>
            <pc:docMk/>
            <pc:sldMk cId="3638823376" sldId="256"/>
            <ac:inkMk id="25" creationId="{365DBFA4-BE23-6B42-8FC6-81755F7D5B3F}"/>
          </ac:inkMkLst>
        </pc:inkChg>
        <pc:inkChg chg="add del">
          <ac:chgData name="moe spr" userId="b49c2d277463bf5b" providerId="LiveId" clId="{C5FDABC8-4729-9F4D-B353-2191F6E39B6E}" dt="2020-05-27T12:53:44.863" v="35" actId="27957"/>
          <ac:inkMkLst>
            <pc:docMk/>
            <pc:sldMk cId="3638823376" sldId="256"/>
            <ac:inkMk id="25" creationId="{9B527A75-3CEC-1C41-804C-0B371DE3B0D0}"/>
          </ac:inkMkLst>
        </pc:inkChg>
        <pc:inkChg chg="add del">
          <ac:chgData name="moe spr" userId="b49c2d277463bf5b" providerId="LiveId" clId="{C5FDABC8-4729-9F4D-B353-2191F6E39B6E}" dt="2020-05-27T12:53:44.863" v="35" actId="27957"/>
          <ac:inkMkLst>
            <pc:docMk/>
            <pc:sldMk cId="3638823376" sldId="256"/>
            <ac:inkMk id="26" creationId="{217A74D0-6B25-1040-9556-7BEA1BC7ED40}"/>
          </ac:inkMkLst>
        </pc:inkChg>
        <pc:inkChg chg="add topLvl">
          <ac:chgData name="moe spr" userId="b49c2d277463bf5b" providerId="LiveId" clId="{C5FDABC8-4729-9F4D-B353-2191F6E39B6E}" dt="2020-05-27T13:12:31.902" v="117"/>
          <ac:inkMkLst>
            <pc:docMk/>
            <pc:sldMk cId="3638823376" sldId="256"/>
            <ac:inkMk id="26" creationId="{8A25F2E8-2C44-B34F-A8B0-AA5DDC6D5345}"/>
          </ac:inkMkLst>
        </pc:inkChg>
        <pc:inkChg chg="add del">
          <ac:chgData name="moe spr" userId="b49c2d277463bf5b" providerId="LiveId" clId="{C5FDABC8-4729-9F4D-B353-2191F6E39B6E}" dt="2020-05-27T12:53:44.863" v="35" actId="27957"/>
          <ac:inkMkLst>
            <pc:docMk/>
            <pc:sldMk cId="3638823376" sldId="256"/>
            <ac:inkMk id="27" creationId="{2E19DC18-250C-184E-876E-70B8EDD753D7}"/>
          </ac:inkMkLst>
        </pc:inkChg>
        <pc:inkChg chg="add topLvl">
          <ac:chgData name="moe spr" userId="b49c2d277463bf5b" providerId="LiveId" clId="{C5FDABC8-4729-9F4D-B353-2191F6E39B6E}" dt="2020-05-27T13:12:31.902" v="117"/>
          <ac:inkMkLst>
            <pc:docMk/>
            <pc:sldMk cId="3638823376" sldId="256"/>
            <ac:inkMk id="27" creationId="{EF9BFA33-7DBF-B741-85C7-2FD9E381ECD7}"/>
          </ac:inkMkLst>
        </pc:inkChg>
        <pc:inkChg chg="add del">
          <ac:chgData name="moe spr" userId="b49c2d277463bf5b" providerId="LiveId" clId="{C5FDABC8-4729-9F4D-B353-2191F6E39B6E}" dt="2020-05-27T12:53:44.863" v="35" actId="27957"/>
          <ac:inkMkLst>
            <pc:docMk/>
            <pc:sldMk cId="3638823376" sldId="256"/>
            <ac:inkMk id="28" creationId="{71B1B751-EA90-2147-A14B-39B21B559539}"/>
          </ac:inkMkLst>
        </pc:inkChg>
        <pc:inkChg chg="add topLvl">
          <ac:chgData name="moe spr" userId="b49c2d277463bf5b" providerId="LiveId" clId="{C5FDABC8-4729-9F4D-B353-2191F6E39B6E}" dt="2020-05-27T13:14:25.978" v="153"/>
          <ac:inkMkLst>
            <pc:docMk/>
            <pc:sldMk cId="3638823376" sldId="256"/>
            <ac:inkMk id="28" creationId="{A08835B8-A138-714D-9835-2F12648B2D8F}"/>
          </ac:inkMkLst>
        </pc:inkChg>
        <pc:inkChg chg="add del">
          <ac:chgData name="moe spr" userId="b49c2d277463bf5b" providerId="LiveId" clId="{C5FDABC8-4729-9F4D-B353-2191F6E39B6E}" dt="2020-05-27T12:53:44.863" v="35" actId="27957"/>
          <ac:inkMkLst>
            <pc:docMk/>
            <pc:sldMk cId="3638823376" sldId="256"/>
            <ac:inkMk id="29" creationId="{1CBDFE02-EC68-F047-BD4F-F39A4E9909BD}"/>
          </ac:inkMkLst>
        </pc:inkChg>
        <pc:inkChg chg="add topLvl">
          <ac:chgData name="moe spr" userId="b49c2d277463bf5b" providerId="LiveId" clId="{C5FDABC8-4729-9F4D-B353-2191F6E39B6E}" dt="2020-05-27T13:12:31.902" v="117"/>
          <ac:inkMkLst>
            <pc:docMk/>
            <pc:sldMk cId="3638823376" sldId="256"/>
            <ac:inkMk id="29" creationId="{6BED7E96-D8A8-274A-BB36-F6E20444EC0F}"/>
          </ac:inkMkLst>
        </pc:inkChg>
        <pc:inkChg chg="add topLvl">
          <ac:chgData name="moe spr" userId="b49c2d277463bf5b" providerId="LiveId" clId="{C5FDABC8-4729-9F4D-B353-2191F6E39B6E}" dt="2020-05-27T13:12:31.902" v="117"/>
          <ac:inkMkLst>
            <pc:docMk/>
            <pc:sldMk cId="3638823376" sldId="256"/>
            <ac:inkMk id="30" creationId="{4350D6E2-69E8-0342-9156-ADD965F0E472}"/>
          </ac:inkMkLst>
        </pc:inkChg>
        <pc:inkChg chg="add del">
          <ac:chgData name="moe spr" userId="b49c2d277463bf5b" providerId="LiveId" clId="{C5FDABC8-4729-9F4D-B353-2191F6E39B6E}" dt="2020-05-27T12:53:44.863" v="35" actId="27957"/>
          <ac:inkMkLst>
            <pc:docMk/>
            <pc:sldMk cId="3638823376" sldId="256"/>
            <ac:inkMk id="30" creationId="{81740D14-0E7B-F140-9D2A-27377A31D600}"/>
          </ac:inkMkLst>
        </pc:inkChg>
        <pc:inkChg chg="add del">
          <ac:chgData name="moe spr" userId="b49c2d277463bf5b" providerId="LiveId" clId="{C5FDABC8-4729-9F4D-B353-2191F6E39B6E}" dt="2020-05-27T12:53:44.863" v="35" actId="27957"/>
          <ac:inkMkLst>
            <pc:docMk/>
            <pc:sldMk cId="3638823376" sldId="256"/>
            <ac:inkMk id="31" creationId="{6059BEB2-15C5-1948-9B23-DA317AFFE39E}"/>
          </ac:inkMkLst>
        </pc:inkChg>
        <pc:inkChg chg="add topLvl">
          <ac:chgData name="moe spr" userId="b49c2d277463bf5b" providerId="LiveId" clId="{C5FDABC8-4729-9F4D-B353-2191F6E39B6E}" dt="2020-05-27T13:12:31.902" v="117"/>
          <ac:inkMkLst>
            <pc:docMk/>
            <pc:sldMk cId="3638823376" sldId="256"/>
            <ac:inkMk id="31" creationId="{C4EAE267-E189-6343-AE19-C7471492124F}"/>
          </ac:inkMkLst>
        </pc:inkChg>
        <pc:inkChg chg="add topLvl">
          <ac:chgData name="moe spr" userId="b49c2d277463bf5b" providerId="LiveId" clId="{C5FDABC8-4729-9F4D-B353-2191F6E39B6E}" dt="2020-05-27T13:12:31.902" v="117"/>
          <ac:inkMkLst>
            <pc:docMk/>
            <pc:sldMk cId="3638823376" sldId="256"/>
            <ac:inkMk id="32" creationId="{CBE12FF1-AA19-3C48-9884-18709A622D34}"/>
          </ac:inkMkLst>
        </pc:inkChg>
        <pc:inkChg chg="add del">
          <ac:chgData name="moe spr" userId="b49c2d277463bf5b" providerId="LiveId" clId="{C5FDABC8-4729-9F4D-B353-2191F6E39B6E}" dt="2020-05-27T12:53:44.863" v="35" actId="27957"/>
          <ac:inkMkLst>
            <pc:docMk/>
            <pc:sldMk cId="3638823376" sldId="256"/>
            <ac:inkMk id="32" creationId="{FA82596B-9965-F04B-ACA7-BE6955DD7C5A}"/>
          </ac:inkMkLst>
        </pc:inkChg>
        <pc:inkChg chg="add del">
          <ac:chgData name="moe spr" userId="b49c2d277463bf5b" providerId="LiveId" clId="{C5FDABC8-4729-9F4D-B353-2191F6E39B6E}" dt="2020-05-27T12:53:44.863" v="35" actId="27957"/>
          <ac:inkMkLst>
            <pc:docMk/>
            <pc:sldMk cId="3638823376" sldId="256"/>
            <ac:inkMk id="33" creationId="{1079FEC3-CE88-D84A-B8F5-CA2C4EC97775}"/>
          </ac:inkMkLst>
        </pc:inkChg>
        <pc:inkChg chg="add topLvl">
          <ac:chgData name="moe spr" userId="b49c2d277463bf5b" providerId="LiveId" clId="{C5FDABC8-4729-9F4D-B353-2191F6E39B6E}" dt="2020-05-27T13:12:31.902" v="117"/>
          <ac:inkMkLst>
            <pc:docMk/>
            <pc:sldMk cId="3638823376" sldId="256"/>
            <ac:inkMk id="33" creationId="{B4136A51-7233-3F4C-991D-54CE635CE15B}"/>
          </ac:inkMkLst>
        </pc:inkChg>
        <pc:inkChg chg="add topLvl">
          <ac:chgData name="moe spr" userId="b49c2d277463bf5b" providerId="LiveId" clId="{C5FDABC8-4729-9F4D-B353-2191F6E39B6E}" dt="2020-05-27T13:12:31.902" v="117"/>
          <ac:inkMkLst>
            <pc:docMk/>
            <pc:sldMk cId="3638823376" sldId="256"/>
            <ac:inkMk id="34" creationId="{389C94A6-FB2C-1345-85B7-929457F78223}"/>
          </ac:inkMkLst>
        </pc:inkChg>
        <pc:inkChg chg="add topLvl">
          <ac:chgData name="moe spr" userId="b49c2d277463bf5b" providerId="LiveId" clId="{C5FDABC8-4729-9F4D-B353-2191F6E39B6E}" dt="2020-05-27T13:12:31.902" v="117"/>
          <ac:inkMkLst>
            <pc:docMk/>
            <pc:sldMk cId="3638823376" sldId="256"/>
            <ac:inkMk id="35" creationId="{5A7BA559-DF6E-6B41-8255-739A7D377E7C}"/>
          </ac:inkMkLst>
        </pc:inkChg>
        <pc:inkChg chg="add">
          <ac:chgData name="moe spr" userId="b49c2d277463bf5b" providerId="LiveId" clId="{C5FDABC8-4729-9F4D-B353-2191F6E39B6E}" dt="2020-05-27T12:54:09.877" v="36"/>
          <ac:inkMkLst>
            <pc:docMk/>
            <pc:sldMk cId="3638823376" sldId="256"/>
            <ac:inkMk id="35" creationId="{685B140E-7037-3448-9ABB-0C4766ACDF8B}"/>
          </ac:inkMkLst>
        </pc:inkChg>
        <pc:inkChg chg="add">
          <ac:chgData name="moe spr" userId="b49c2d277463bf5b" providerId="LiveId" clId="{C5FDABC8-4729-9F4D-B353-2191F6E39B6E}" dt="2020-05-27T12:54:10.037" v="37"/>
          <ac:inkMkLst>
            <pc:docMk/>
            <pc:sldMk cId="3638823376" sldId="256"/>
            <ac:inkMk id="36" creationId="{1E04F6D2-7BAF-C849-A08F-DD43367AC278}"/>
          </ac:inkMkLst>
        </pc:inkChg>
        <pc:inkChg chg="add topLvl">
          <ac:chgData name="moe spr" userId="b49c2d277463bf5b" providerId="LiveId" clId="{C5FDABC8-4729-9F4D-B353-2191F6E39B6E}" dt="2020-05-27T13:12:31.902" v="117"/>
          <ac:inkMkLst>
            <pc:docMk/>
            <pc:sldMk cId="3638823376" sldId="256"/>
            <ac:inkMk id="36" creationId="{69260912-E79A-274F-85E0-5FE06F05AD21}"/>
          </ac:inkMkLst>
        </pc:inkChg>
        <pc:inkChg chg="add topLvl">
          <ac:chgData name="moe spr" userId="b49c2d277463bf5b" providerId="LiveId" clId="{C5FDABC8-4729-9F4D-B353-2191F6E39B6E}" dt="2020-05-27T13:14:25.978" v="153"/>
          <ac:inkMkLst>
            <pc:docMk/>
            <pc:sldMk cId="3638823376" sldId="256"/>
            <ac:inkMk id="37" creationId="{2045ECF7-0434-CE42-8713-AFA2D3A7FB62}"/>
          </ac:inkMkLst>
        </pc:inkChg>
        <pc:inkChg chg="add">
          <ac:chgData name="moe spr" userId="b49c2d277463bf5b" providerId="LiveId" clId="{C5FDABC8-4729-9F4D-B353-2191F6E39B6E}" dt="2020-05-27T12:54:10.980" v="38"/>
          <ac:inkMkLst>
            <pc:docMk/>
            <pc:sldMk cId="3638823376" sldId="256"/>
            <ac:inkMk id="37" creationId="{6CF75A0B-84B5-9E44-9874-AC3E973FAAAD}"/>
          </ac:inkMkLst>
        </pc:inkChg>
        <pc:inkChg chg="add topLvl">
          <ac:chgData name="moe spr" userId="b49c2d277463bf5b" providerId="LiveId" clId="{C5FDABC8-4729-9F4D-B353-2191F6E39B6E}" dt="2020-05-27T13:12:31.902" v="117"/>
          <ac:inkMkLst>
            <pc:docMk/>
            <pc:sldMk cId="3638823376" sldId="256"/>
            <ac:inkMk id="38" creationId="{71E3F54C-15FF-E849-ACD3-20D6E6BFD382}"/>
          </ac:inkMkLst>
        </pc:inkChg>
        <pc:inkChg chg="add topLvl">
          <ac:chgData name="moe spr" userId="b49c2d277463bf5b" providerId="LiveId" clId="{C5FDABC8-4729-9F4D-B353-2191F6E39B6E}" dt="2020-05-27T13:14:25.978" v="153"/>
          <ac:inkMkLst>
            <pc:docMk/>
            <pc:sldMk cId="3638823376" sldId="256"/>
            <ac:inkMk id="39" creationId="{396ABD12-DD7D-9048-955B-C89F45FF0ABD}"/>
          </ac:inkMkLst>
        </pc:inkChg>
        <pc:inkChg chg="add">
          <ac:chgData name="moe spr" userId="b49c2d277463bf5b" providerId="LiveId" clId="{C5FDABC8-4729-9F4D-B353-2191F6E39B6E}" dt="2020-05-27T12:54:12.291" v="40"/>
          <ac:inkMkLst>
            <pc:docMk/>
            <pc:sldMk cId="3638823376" sldId="256"/>
            <ac:inkMk id="39" creationId="{CAB0BF38-86BA-024D-8A03-69F82B58853F}"/>
          </ac:inkMkLst>
        </pc:inkChg>
        <pc:inkChg chg="add">
          <ac:chgData name="moe spr" userId="b49c2d277463bf5b" providerId="LiveId" clId="{C5FDABC8-4729-9F4D-B353-2191F6E39B6E}" dt="2020-05-27T12:54:14.626" v="41"/>
          <ac:inkMkLst>
            <pc:docMk/>
            <pc:sldMk cId="3638823376" sldId="256"/>
            <ac:inkMk id="40" creationId="{424141E9-E8F8-1F4F-96B8-DAAA1F8CB098}"/>
          </ac:inkMkLst>
        </pc:inkChg>
        <pc:inkChg chg="add topLvl">
          <ac:chgData name="moe spr" userId="b49c2d277463bf5b" providerId="LiveId" clId="{C5FDABC8-4729-9F4D-B353-2191F6E39B6E}" dt="2020-05-27T13:12:31.902" v="117"/>
          <ac:inkMkLst>
            <pc:docMk/>
            <pc:sldMk cId="3638823376" sldId="256"/>
            <ac:inkMk id="40" creationId="{F22BD88D-E0D2-2E4F-8397-DA0153CC6771}"/>
          </ac:inkMkLst>
        </pc:inkChg>
        <pc:inkChg chg="add topLvl">
          <ac:chgData name="moe spr" userId="b49c2d277463bf5b" providerId="LiveId" clId="{C5FDABC8-4729-9F4D-B353-2191F6E39B6E}" dt="2020-05-27T13:12:31.902" v="117"/>
          <ac:inkMkLst>
            <pc:docMk/>
            <pc:sldMk cId="3638823376" sldId="256"/>
            <ac:inkMk id="41" creationId="{413526CF-3B38-3F4E-94DC-901FCB4C2FAE}"/>
          </ac:inkMkLst>
        </pc:inkChg>
        <pc:inkChg chg="add topLvl">
          <ac:chgData name="moe spr" userId="b49c2d277463bf5b" providerId="LiveId" clId="{C5FDABC8-4729-9F4D-B353-2191F6E39B6E}" dt="2020-05-27T13:12:31.902" v="117"/>
          <ac:inkMkLst>
            <pc:docMk/>
            <pc:sldMk cId="3638823376" sldId="256"/>
            <ac:inkMk id="42" creationId="{3DA00304-5D10-064E-AA97-D07098EDFD61}"/>
          </ac:inkMkLst>
        </pc:inkChg>
        <pc:inkChg chg="add topLvl">
          <ac:chgData name="moe spr" userId="b49c2d277463bf5b" providerId="LiveId" clId="{C5FDABC8-4729-9F4D-B353-2191F6E39B6E}" dt="2020-05-27T13:12:31.902" v="117"/>
          <ac:inkMkLst>
            <pc:docMk/>
            <pc:sldMk cId="3638823376" sldId="256"/>
            <ac:inkMk id="43" creationId="{25BC4ACB-90B4-7742-BF25-3A205851E569}"/>
          </ac:inkMkLst>
        </pc:inkChg>
        <pc:inkChg chg="add topLvl">
          <ac:chgData name="moe spr" userId="b49c2d277463bf5b" providerId="LiveId" clId="{C5FDABC8-4729-9F4D-B353-2191F6E39B6E}" dt="2020-05-27T13:12:31.902" v="117"/>
          <ac:inkMkLst>
            <pc:docMk/>
            <pc:sldMk cId="3638823376" sldId="256"/>
            <ac:inkMk id="44" creationId="{42EAB3B3-DF29-D642-AF37-4B40A9EC010A}"/>
          </ac:inkMkLst>
        </pc:inkChg>
        <pc:inkChg chg="add topLvl">
          <ac:chgData name="moe spr" userId="b49c2d277463bf5b" providerId="LiveId" clId="{C5FDABC8-4729-9F4D-B353-2191F6E39B6E}" dt="2020-05-27T13:12:31.902" v="117"/>
          <ac:inkMkLst>
            <pc:docMk/>
            <pc:sldMk cId="3638823376" sldId="256"/>
            <ac:inkMk id="45" creationId="{9512C575-1A73-BB42-AFAF-E851B823AA87}"/>
          </ac:inkMkLst>
        </pc:inkChg>
        <pc:inkChg chg="add topLvl">
          <ac:chgData name="moe spr" userId="b49c2d277463bf5b" providerId="LiveId" clId="{C5FDABC8-4729-9F4D-B353-2191F6E39B6E}" dt="2020-05-27T13:12:31.902" v="117"/>
          <ac:inkMkLst>
            <pc:docMk/>
            <pc:sldMk cId="3638823376" sldId="256"/>
            <ac:inkMk id="46" creationId="{41646C45-CF6C-F84C-BBB0-BD5897BC5401}"/>
          </ac:inkMkLst>
        </pc:inkChg>
        <pc:inkChg chg="add topLvl">
          <ac:chgData name="moe spr" userId="b49c2d277463bf5b" providerId="LiveId" clId="{C5FDABC8-4729-9F4D-B353-2191F6E39B6E}" dt="2020-05-27T13:12:31.902" v="117"/>
          <ac:inkMkLst>
            <pc:docMk/>
            <pc:sldMk cId="3638823376" sldId="256"/>
            <ac:inkMk id="48" creationId="{9BB557E5-593A-6B43-88FD-16801F5E3681}"/>
          </ac:inkMkLst>
        </pc:inkChg>
        <pc:inkChg chg="add topLvl">
          <ac:chgData name="moe spr" userId="b49c2d277463bf5b" providerId="LiveId" clId="{C5FDABC8-4729-9F4D-B353-2191F6E39B6E}" dt="2020-05-27T13:12:31.902" v="117"/>
          <ac:inkMkLst>
            <pc:docMk/>
            <pc:sldMk cId="3638823376" sldId="256"/>
            <ac:inkMk id="49" creationId="{9F9CFCBA-894B-AE42-B3DF-C300F12C0C53}"/>
          </ac:inkMkLst>
        </pc:inkChg>
        <pc:inkChg chg="add topLvl">
          <ac:chgData name="moe spr" userId="b49c2d277463bf5b" providerId="LiveId" clId="{C5FDABC8-4729-9F4D-B353-2191F6E39B6E}" dt="2020-05-27T13:12:31.902" v="117"/>
          <ac:inkMkLst>
            <pc:docMk/>
            <pc:sldMk cId="3638823376" sldId="256"/>
            <ac:inkMk id="50" creationId="{296C89D6-2EEC-AC49-B9A7-E8EB4D754E51}"/>
          </ac:inkMkLst>
        </pc:inkChg>
        <pc:inkChg chg="add topLvl">
          <ac:chgData name="moe spr" userId="b49c2d277463bf5b" providerId="LiveId" clId="{C5FDABC8-4729-9F4D-B353-2191F6E39B6E}" dt="2020-05-27T13:12:31.902" v="117"/>
          <ac:inkMkLst>
            <pc:docMk/>
            <pc:sldMk cId="3638823376" sldId="256"/>
            <ac:inkMk id="51" creationId="{92EB2CF5-5E84-4B4C-960A-186A34DC9A46}"/>
          </ac:inkMkLst>
        </pc:inkChg>
        <pc:inkChg chg="add topLvl">
          <ac:chgData name="moe spr" userId="b49c2d277463bf5b" providerId="LiveId" clId="{C5FDABC8-4729-9F4D-B353-2191F6E39B6E}" dt="2020-05-27T13:12:31.902" v="117"/>
          <ac:inkMkLst>
            <pc:docMk/>
            <pc:sldMk cId="3638823376" sldId="256"/>
            <ac:inkMk id="52" creationId="{F9803456-B45B-554A-8AA0-5CD13F9A9754}"/>
          </ac:inkMkLst>
        </pc:inkChg>
        <pc:inkChg chg="add topLvl">
          <ac:chgData name="moe spr" userId="b49c2d277463bf5b" providerId="LiveId" clId="{C5FDABC8-4729-9F4D-B353-2191F6E39B6E}" dt="2020-05-27T13:12:31.902" v="117"/>
          <ac:inkMkLst>
            <pc:docMk/>
            <pc:sldMk cId="3638823376" sldId="256"/>
            <ac:inkMk id="53" creationId="{E1931855-C703-BA4F-93A6-BB1E35BC4D40}"/>
          </ac:inkMkLst>
        </pc:inkChg>
        <pc:inkChg chg="add topLvl">
          <ac:chgData name="moe spr" userId="b49c2d277463bf5b" providerId="LiveId" clId="{C5FDABC8-4729-9F4D-B353-2191F6E39B6E}" dt="2020-05-27T13:12:31.902" v="117"/>
          <ac:inkMkLst>
            <pc:docMk/>
            <pc:sldMk cId="3638823376" sldId="256"/>
            <ac:inkMk id="54" creationId="{7BB04782-BA23-1F48-A60D-1A75A91A6D51}"/>
          </ac:inkMkLst>
        </pc:inkChg>
        <pc:inkChg chg="add topLvl">
          <ac:chgData name="moe spr" userId="b49c2d277463bf5b" providerId="LiveId" clId="{C5FDABC8-4729-9F4D-B353-2191F6E39B6E}" dt="2020-05-27T13:14:25.978" v="153"/>
          <ac:inkMkLst>
            <pc:docMk/>
            <pc:sldMk cId="3638823376" sldId="256"/>
            <ac:inkMk id="55" creationId="{29DB4B1B-4490-5F41-BE65-164CE0001056}"/>
          </ac:inkMkLst>
        </pc:inkChg>
        <pc:inkChg chg="add topLvl">
          <ac:chgData name="moe spr" userId="b49c2d277463bf5b" providerId="LiveId" clId="{C5FDABC8-4729-9F4D-B353-2191F6E39B6E}" dt="2020-05-27T13:12:31.902" v="117"/>
          <ac:inkMkLst>
            <pc:docMk/>
            <pc:sldMk cId="3638823376" sldId="256"/>
            <ac:inkMk id="56" creationId="{2033D037-8825-DA4B-B306-D061B4607E28}"/>
          </ac:inkMkLst>
        </pc:inkChg>
        <pc:inkChg chg="add">
          <ac:chgData name="moe spr" userId="b49c2d277463bf5b" providerId="LiveId" clId="{C5FDABC8-4729-9F4D-B353-2191F6E39B6E}" dt="2020-05-27T13:12:28.722" v="109"/>
          <ac:inkMkLst>
            <pc:docMk/>
            <pc:sldMk cId="3638823376" sldId="256"/>
            <ac:inkMk id="58" creationId="{DEDFB46C-9076-C545-90FF-93E78E176065}"/>
          </ac:inkMkLst>
        </pc:inkChg>
        <pc:inkChg chg="add">
          <ac:chgData name="moe spr" userId="b49c2d277463bf5b" providerId="LiveId" clId="{C5FDABC8-4729-9F4D-B353-2191F6E39B6E}" dt="2020-05-27T13:12:29.520" v="110"/>
          <ac:inkMkLst>
            <pc:docMk/>
            <pc:sldMk cId="3638823376" sldId="256"/>
            <ac:inkMk id="59" creationId="{FF47DC35-11AA-474C-8D20-FDEF09208003}"/>
          </ac:inkMkLst>
        </pc:inkChg>
        <pc:inkChg chg="add">
          <ac:chgData name="moe spr" userId="b49c2d277463bf5b" providerId="LiveId" clId="{C5FDABC8-4729-9F4D-B353-2191F6E39B6E}" dt="2020-05-27T13:12:29.855" v="111"/>
          <ac:inkMkLst>
            <pc:docMk/>
            <pc:sldMk cId="3638823376" sldId="256"/>
            <ac:inkMk id="60" creationId="{8F85CA02-0668-584B-9DEB-BFE2AA1116EF}"/>
          </ac:inkMkLst>
        </pc:inkChg>
        <pc:inkChg chg="add">
          <ac:chgData name="moe spr" userId="b49c2d277463bf5b" providerId="LiveId" clId="{C5FDABC8-4729-9F4D-B353-2191F6E39B6E}" dt="2020-05-27T13:12:30.259" v="112"/>
          <ac:inkMkLst>
            <pc:docMk/>
            <pc:sldMk cId="3638823376" sldId="256"/>
            <ac:inkMk id="61" creationId="{8677DA05-86B6-874D-880C-31CD6FD066D6}"/>
          </ac:inkMkLst>
        </pc:inkChg>
        <pc:inkChg chg="add">
          <ac:chgData name="moe spr" userId="b49c2d277463bf5b" providerId="LiveId" clId="{C5FDABC8-4729-9F4D-B353-2191F6E39B6E}" dt="2020-05-27T13:12:30.492" v="113"/>
          <ac:inkMkLst>
            <pc:docMk/>
            <pc:sldMk cId="3638823376" sldId="256"/>
            <ac:inkMk id="62" creationId="{CA59F668-7C7D-7040-A015-839142740AEA}"/>
          </ac:inkMkLst>
        </pc:inkChg>
        <pc:inkChg chg="add">
          <ac:chgData name="moe spr" userId="b49c2d277463bf5b" providerId="LiveId" clId="{C5FDABC8-4729-9F4D-B353-2191F6E39B6E}" dt="2020-05-27T13:12:30.878" v="114"/>
          <ac:inkMkLst>
            <pc:docMk/>
            <pc:sldMk cId="3638823376" sldId="256"/>
            <ac:inkMk id="63" creationId="{1BBB669B-2A14-7647-8EB7-73CF4FBF97B0}"/>
          </ac:inkMkLst>
        </pc:inkChg>
        <pc:inkChg chg="add">
          <ac:chgData name="moe spr" userId="b49c2d277463bf5b" providerId="LiveId" clId="{C5FDABC8-4729-9F4D-B353-2191F6E39B6E}" dt="2020-05-27T13:12:31.042" v="115"/>
          <ac:inkMkLst>
            <pc:docMk/>
            <pc:sldMk cId="3638823376" sldId="256"/>
            <ac:inkMk id="64" creationId="{9A8E57AD-8EB9-6447-B0F2-CE5EC72D02B7}"/>
          </ac:inkMkLst>
        </pc:inkChg>
        <pc:inkChg chg="add">
          <ac:chgData name="moe spr" userId="b49c2d277463bf5b" providerId="LiveId" clId="{C5FDABC8-4729-9F4D-B353-2191F6E39B6E}" dt="2020-05-27T13:12:31.334" v="116"/>
          <ac:inkMkLst>
            <pc:docMk/>
            <pc:sldMk cId="3638823376" sldId="256"/>
            <ac:inkMk id="65" creationId="{F297B90B-808A-F94C-A20F-40C02B446852}"/>
          </ac:inkMkLst>
        </pc:inkChg>
        <pc:inkChg chg="add topLvl">
          <ac:chgData name="moe spr" userId="b49c2d277463bf5b" providerId="LiveId" clId="{C5FDABC8-4729-9F4D-B353-2191F6E39B6E}" dt="2020-05-27T13:14:25.978" v="153"/>
          <ac:inkMkLst>
            <pc:docMk/>
            <pc:sldMk cId="3638823376" sldId="256"/>
            <ac:inkMk id="67" creationId="{15CF50FA-3247-244C-8CDC-1846FEC7429F}"/>
          </ac:inkMkLst>
        </pc:inkChg>
        <pc:inkChg chg="add">
          <ac:chgData name="moe spr" userId="b49c2d277463bf5b" providerId="LiveId" clId="{C5FDABC8-4729-9F4D-B353-2191F6E39B6E}" dt="2020-05-27T13:14:19.589" v="141"/>
          <ac:inkMkLst>
            <pc:docMk/>
            <pc:sldMk cId="3638823376" sldId="256"/>
            <ac:inkMk id="69" creationId="{625EF3EF-76B3-424C-9267-A386597CE8CB}"/>
          </ac:inkMkLst>
        </pc:inkChg>
        <pc:inkChg chg="add">
          <ac:chgData name="moe spr" userId="b49c2d277463bf5b" providerId="LiveId" clId="{C5FDABC8-4729-9F4D-B353-2191F6E39B6E}" dt="2020-05-27T13:14:20.264" v="142"/>
          <ac:inkMkLst>
            <pc:docMk/>
            <pc:sldMk cId="3638823376" sldId="256"/>
            <ac:inkMk id="70" creationId="{BCD2C412-2269-D349-8C89-0F6033749193}"/>
          </ac:inkMkLst>
        </pc:inkChg>
        <pc:inkChg chg="add">
          <ac:chgData name="moe spr" userId="b49c2d277463bf5b" providerId="LiveId" clId="{C5FDABC8-4729-9F4D-B353-2191F6E39B6E}" dt="2020-05-27T13:14:21.247" v="143"/>
          <ac:inkMkLst>
            <pc:docMk/>
            <pc:sldMk cId="3638823376" sldId="256"/>
            <ac:inkMk id="71" creationId="{68F266AE-D81C-7747-B8FF-85DD26513082}"/>
          </ac:inkMkLst>
        </pc:inkChg>
        <pc:inkChg chg="add">
          <ac:chgData name="moe spr" userId="b49c2d277463bf5b" providerId="LiveId" clId="{C5FDABC8-4729-9F4D-B353-2191F6E39B6E}" dt="2020-05-27T13:14:21.513" v="144"/>
          <ac:inkMkLst>
            <pc:docMk/>
            <pc:sldMk cId="3638823376" sldId="256"/>
            <ac:inkMk id="72" creationId="{3568A89F-241C-D24F-AA95-6227346D487C}"/>
          </ac:inkMkLst>
        </pc:inkChg>
        <pc:inkChg chg="add">
          <ac:chgData name="moe spr" userId="b49c2d277463bf5b" providerId="LiveId" clId="{C5FDABC8-4729-9F4D-B353-2191F6E39B6E}" dt="2020-05-27T13:14:22.026" v="145"/>
          <ac:inkMkLst>
            <pc:docMk/>
            <pc:sldMk cId="3638823376" sldId="256"/>
            <ac:inkMk id="73" creationId="{BCE528BE-63BE-B14C-874A-7DDB77C12F89}"/>
          </ac:inkMkLst>
        </pc:inkChg>
        <pc:inkChg chg="add">
          <ac:chgData name="moe spr" userId="b49c2d277463bf5b" providerId="LiveId" clId="{C5FDABC8-4729-9F4D-B353-2191F6E39B6E}" dt="2020-05-27T13:14:22.518" v="146"/>
          <ac:inkMkLst>
            <pc:docMk/>
            <pc:sldMk cId="3638823376" sldId="256"/>
            <ac:inkMk id="74" creationId="{754549B3-990C-3F43-8F8F-C1B227A18983}"/>
          </ac:inkMkLst>
        </pc:inkChg>
        <pc:inkChg chg="add">
          <ac:chgData name="moe spr" userId="b49c2d277463bf5b" providerId="LiveId" clId="{C5FDABC8-4729-9F4D-B353-2191F6E39B6E}" dt="2020-05-27T13:14:23.506" v="147"/>
          <ac:inkMkLst>
            <pc:docMk/>
            <pc:sldMk cId="3638823376" sldId="256"/>
            <ac:inkMk id="75" creationId="{AD1E7823-2189-2442-98B9-9B705BAB6FCC}"/>
          </ac:inkMkLst>
        </pc:inkChg>
        <pc:inkChg chg="add">
          <ac:chgData name="moe spr" userId="b49c2d277463bf5b" providerId="LiveId" clId="{C5FDABC8-4729-9F4D-B353-2191F6E39B6E}" dt="2020-05-27T13:14:23.830" v="148"/>
          <ac:inkMkLst>
            <pc:docMk/>
            <pc:sldMk cId="3638823376" sldId="256"/>
            <ac:inkMk id="76" creationId="{B78F451C-535F-AF43-BCF3-5C98B6B8A934}"/>
          </ac:inkMkLst>
        </pc:inkChg>
        <pc:inkChg chg="add">
          <ac:chgData name="moe spr" userId="b49c2d277463bf5b" providerId="LiveId" clId="{C5FDABC8-4729-9F4D-B353-2191F6E39B6E}" dt="2020-05-27T13:14:24.151" v="149"/>
          <ac:inkMkLst>
            <pc:docMk/>
            <pc:sldMk cId="3638823376" sldId="256"/>
            <ac:inkMk id="77" creationId="{05A390D3-A4F3-1945-B932-382800FD2220}"/>
          </ac:inkMkLst>
        </pc:inkChg>
        <pc:inkChg chg="add">
          <ac:chgData name="moe spr" userId="b49c2d277463bf5b" providerId="LiveId" clId="{C5FDABC8-4729-9F4D-B353-2191F6E39B6E}" dt="2020-05-27T13:14:24.451" v="150"/>
          <ac:inkMkLst>
            <pc:docMk/>
            <pc:sldMk cId="3638823376" sldId="256"/>
            <ac:inkMk id="78" creationId="{44CF9B09-748F-CD4D-A9DE-DEDECACD2286}"/>
          </ac:inkMkLst>
        </pc:inkChg>
        <pc:inkChg chg="add">
          <ac:chgData name="moe spr" userId="b49c2d277463bf5b" providerId="LiveId" clId="{C5FDABC8-4729-9F4D-B353-2191F6E39B6E}" dt="2020-05-27T13:14:24.718" v="151"/>
          <ac:inkMkLst>
            <pc:docMk/>
            <pc:sldMk cId="3638823376" sldId="256"/>
            <ac:inkMk id="79" creationId="{D3F2C82F-02E5-6A45-8665-5622A9E9B3FB}"/>
          </ac:inkMkLst>
        </pc:inkChg>
        <pc:inkChg chg="add">
          <ac:chgData name="moe spr" userId="b49c2d277463bf5b" providerId="LiveId" clId="{C5FDABC8-4729-9F4D-B353-2191F6E39B6E}" dt="2020-05-27T13:14:24.993" v="152"/>
          <ac:inkMkLst>
            <pc:docMk/>
            <pc:sldMk cId="3638823376" sldId="256"/>
            <ac:inkMk id="80" creationId="{0079B604-018E-4649-999F-41FFD103AA28}"/>
          </ac:inkMkLst>
        </pc:inkChg>
      </pc:sldChg>
      <pc:sldChg chg="addSp delSp">
        <pc:chgData name="moe spr" userId="b49c2d277463bf5b" providerId="LiveId" clId="{C5FDABC8-4729-9F4D-B353-2191F6E39B6E}" dt="2020-05-27T13:44:06.930" v="433"/>
        <pc:sldMkLst>
          <pc:docMk/>
          <pc:sldMk cId="1155776362" sldId="257"/>
        </pc:sldMkLst>
        <pc:spChg chg="add del">
          <ac:chgData name="moe spr" userId="b49c2d277463bf5b" providerId="LiveId" clId="{C5FDABC8-4729-9F4D-B353-2191F6E39B6E}" dt="2020-05-27T13:26:09.579" v="161" actId="27957"/>
          <ac:spMkLst>
            <pc:docMk/>
            <pc:sldMk cId="1155776362" sldId="257"/>
            <ac:spMk id="44" creationId="{47FEF716-F07E-4955-A893-EE45EB3725AB}"/>
          </ac:spMkLst>
        </pc:spChg>
        <pc:spChg chg="add del">
          <ac:chgData name="moe spr" userId="b49c2d277463bf5b" providerId="LiveId" clId="{C5FDABC8-4729-9F4D-B353-2191F6E39B6E}" dt="2020-05-27T13:26:09.579" v="161" actId="27957"/>
          <ac:spMkLst>
            <pc:docMk/>
            <pc:sldMk cId="1155776362" sldId="257"/>
            <ac:spMk id="58" creationId="{5E22CE06-2AE7-46BB-8239-AAF487DC4FB7}"/>
          </ac:spMkLst>
        </pc:spChg>
        <pc:spChg chg="add del">
          <ac:chgData name="moe spr" userId="b49c2d277463bf5b" providerId="LiveId" clId="{C5FDABC8-4729-9F4D-B353-2191F6E39B6E}" dt="2020-05-27T13:26:09.579" v="161" actId="27957"/>
          <ac:spMkLst>
            <pc:docMk/>
            <pc:sldMk cId="1155776362" sldId="257"/>
            <ac:spMk id="98" creationId="{746D3458-0845-4F82-A0AB-966EEFDC44E9}"/>
          </ac:spMkLst>
        </pc:spChg>
        <pc:grpChg chg="del">
          <ac:chgData name="moe spr" userId="b49c2d277463bf5b" providerId="LiveId" clId="{C5FDABC8-4729-9F4D-B353-2191F6E39B6E}" dt="2020-05-27T13:27:17.594" v="193"/>
          <ac:grpSpMkLst>
            <pc:docMk/>
            <pc:sldMk cId="1155776362" sldId="257"/>
            <ac:grpSpMk id="4" creationId="{AB16F6E1-E49E-3C49-8071-3A99A28F1024}"/>
          </ac:grpSpMkLst>
        </pc:grpChg>
        <pc:grpChg chg="add del">
          <ac:chgData name="moe spr" userId="b49c2d277463bf5b" providerId="LiveId" clId="{C5FDABC8-4729-9F4D-B353-2191F6E39B6E}" dt="2020-05-27T13:37:11.120" v="380"/>
          <ac:grpSpMkLst>
            <pc:docMk/>
            <pc:sldMk cId="1155776362" sldId="257"/>
            <ac:grpSpMk id="13" creationId="{E7D6554F-A6F1-304C-AC35-08D5579A4BDE}"/>
          </ac:grpSpMkLst>
        </pc:grpChg>
        <pc:grpChg chg="add del">
          <ac:chgData name="moe spr" userId="b49c2d277463bf5b" providerId="LiveId" clId="{C5FDABC8-4729-9F4D-B353-2191F6E39B6E}" dt="2020-05-27T13:31:45.114" v="249"/>
          <ac:grpSpMkLst>
            <pc:docMk/>
            <pc:sldMk cId="1155776362" sldId="257"/>
            <ac:grpSpMk id="13" creationId="{FA9871B1-DA8E-D34C-9F90-75EADBB257A2}"/>
          </ac:grpSpMkLst>
        </pc:grpChg>
        <pc:grpChg chg="add del">
          <ac:chgData name="moe spr" userId="b49c2d277463bf5b" providerId="LiveId" clId="{C5FDABC8-4729-9F4D-B353-2191F6E39B6E}" dt="2020-05-27T13:31:45.114" v="249"/>
          <ac:grpSpMkLst>
            <pc:docMk/>
            <pc:sldMk cId="1155776362" sldId="257"/>
            <ac:grpSpMk id="14" creationId="{E8798D38-6E47-EE42-9F8E-06F3A9EBFE8C}"/>
          </ac:grpSpMkLst>
        </pc:grpChg>
        <pc:grpChg chg="add del">
          <ac:chgData name="moe spr" userId="b49c2d277463bf5b" providerId="LiveId" clId="{C5FDABC8-4729-9F4D-B353-2191F6E39B6E}" dt="2020-05-27T13:37:12.874" v="384"/>
          <ac:grpSpMkLst>
            <pc:docMk/>
            <pc:sldMk cId="1155776362" sldId="257"/>
            <ac:grpSpMk id="23" creationId="{15ACF563-95BA-A441-89B7-9F51AF2C7FC4}"/>
          </ac:grpSpMkLst>
        </pc:grpChg>
        <pc:grpChg chg="add del">
          <ac:chgData name="moe spr" userId="b49c2d277463bf5b" providerId="LiveId" clId="{C5FDABC8-4729-9F4D-B353-2191F6E39B6E}" dt="2020-05-27T13:31:45.114" v="249"/>
          <ac:grpSpMkLst>
            <pc:docMk/>
            <pc:sldMk cId="1155776362" sldId="257"/>
            <ac:grpSpMk id="23" creationId="{36D51B19-04F4-4844-AF4E-7748FC546173}"/>
          </ac:grpSpMkLst>
        </pc:grpChg>
        <pc:grpChg chg="add">
          <ac:chgData name="moe spr" userId="b49c2d277463bf5b" providerId="LiveId" clId="{C5FDABC8-4729-9F4D-B353-2191F6E39B6E}" dt="2020-05-27T13:26:01.350" v="159"/>
          <ac:grpSpMkLst>
            <pc:docMk/>
            <pc:sldMk cId="1155776362" sldId="257"/>
            <ac:grpSpMk id="25" creationId="{EFA80592-EC18-114B-86CE-B5D8FC23E788}"/>
          </ac:grpSpMkLst>
        </pc:grpChg>
        <pc:grpChg chg="add del">
          <ac:chgData name="moe spr" userId="b49c2d277463bf5b" providerId="LiveId" clId="{C5FDABC8-4729-9F4D-B353-2191F6E39B6E}" dt="2020-05-27T13:27:25.987" v="204"/>
          <ac:grpSpMkLst>
            <pc:docMk/>
            <pc:sldMk cId="1155776362" sldId="257"/>
            <ac:grpSpMk id="25" creationId="{FF02D6BC-F0FA-624C-BD02-FC40A4754C98}"/>
          </ac:grpSpMkLst>
        </pc:grpChg>
        <pc:grpChg chg="add del">
          <ac:chgData name="moe spr" userId="b49c2d277463bf5b" providerId="LiveId" clId="{C5FDABC8-4729-9F4D-B353-2191F6E39B6E}" dt="2020-05-27T13:31:48.161" v="257"/>
          <ac:grpSpMkLst>
            <pc:docMk/>
            <pc:sldMk cId="1155776362" sldId="257"/>
            <ac:grpSpMk id="31" creationId="{02CB3F14-08C3-2843-8ACD-29F097C2ED6A}"/>
          </ac:grpSpMkLst>
        </pc:grpChg>
        <pc:grpChg chg="add del">
          <ac:chgData name="moe spr" userId="b49c2d277463bf5b" providerId="LiveId" clId="{C5FDABC8-4729-9F4D-B353-2191F6E39B6E}" dt="2020-05-27T13:27:30.256" v="216"/>
          <ac:grpSpMkLst>
            <pc:docMk/>
            <pc:sldMk cId="1155776362" sldId="257"/>
            <ac:grpSpMk id="35" creationId="{8DCF52A3-45CE-C246-8A94-D3949F9F27EC}"/>
          </ac:grpSpMkLst>
        </pc:grpChg>
        <pc:grpChg chg="add del">
          <ac:chgData name="moe spr" userId="b49c2d277463bf5b" providerId="LiveId" clId="{C5FDABC8-4729-9F4D-B353-2191F6E39B6E}" dt="2020-05-27T13:31:59.087" v="288"/>
          <ac:grpSpMkLst>
            <pc:docMk/>
            <pc:sldMk cId="1155776362" sldId="257"/>
            <ac:grpSpMk id="39" creationId="{81A2822A-5D96-D648-BDD9-952C74651098}"/>
          </ac:grpSpMkLst>
        </pc:grpChg>
        <pc:grpChg chg="add">
          <ac:chgData name="moe spr" userId="b49c2d277463bf5b" providerId="LiveId" clId="{C5FDABC8-4729-9F4D-B353-2191F6E39B6E}" dt="2020-05-27T13:27:30.256" v="216"/>
          <ac:grpSpMkLst>
            <pc:docMk/>
            <pc:sldMk cId="1155776362" sldId="257"/>
            <ac:grpSpMk id="47" creationId="{36743B24-FDA1-6B43-9A9F-87751FFDB15F}"/>
          </ac:grpSpMkLst>
        </pc:grpChg>
        <pc:grpChg chg="add del">
          <ac:chgData name="moe spr" userId="b49c2d277463bf5b" providerId="LiveId" clId="{C5FDABC8-4729-9F4D-B353-2191F6E39B6E}" dt="2020-05-27T13:31:59.087" v="288"/>
          <ac:grpSpMkLst>
            <pc:docMk/>
            <pc:sldMk cId="1155776362" sldId="257"/>
            <ac:grpSpMk id="55" creationId="{920C5789-0779-584D-BF4E-5554B0E19987}"/>
          </ac:grpSpMkLst>
        </pc:grpChg>
        <pc:grpChg chg="add del">
          <ac:chgData name="moe spr" userId="b49c2d277463bf5b" providerId="LiveId" clId="{C5FDABC8-4729-9F4D-B353-2191F6E39B6E}" dt="2020-05-27T13:31:59.087" v="288"/>
          <ac:grpSpMkLst>
            <pc:docMk/>
            <pc:sldMk cId="1155776362" sldId="257"/>
            <ac:grpSpMk id="56" creationId="{0F5F5C1F-994E-AD4D-8C92-F426C6EDC3FE}"/>
          </ac:grpSpMkLst>
        </pc:grpChg>
        <pc:grpChg chg="add del">
          <ac:chgData name="moe spr" userId="b49c2d277463bf5b" providerId="LiveId" clId="{C5FDABC8-4729-9F4D-B353-2191F6E39B6E}" dt="2020-05-27T13:37:17.589" v="386"/>
          <ac:grpSpMkLst>
            <pc:docMk/>
            <pc:sldMk cId="1155776362" sldId="257"/>
            <ac:grpSpMk id="56" creationId="{34776FC9-DFDB-2547-AD8A-D4E1CF814460}"/>
          </ac:grpSpMkLst>
        </pc:grpChg>
        <pc:grpChg chg="add del">
          <ac:chgData name="moe spr" userId="b49c2d277463bf5b" providerId="LiveId" clId="{C5FDABC8-4729-9F4D-B353-2191F6E39B6E}" dt="2020-05-27T13:32:00.936" v="292"/>
          <ac:grpSpMkLst>
            <pc:docMk/>
            <pc:sldMk cId="1155776362" sldId="257"/>
            <ac:grpSpMk id="71" creationId="{2201446B-6577-4240-87BF-24FE21E11D2E}"/>
          </ac:grpSpMkLst>
        </pc:grpChg>
        <pc:grpChg chg="add del">
          <ac:chgData name="moe spr" userId="b49c2d277463bf5b" providerId="LiveId" clId="{C5FDABC8-4729-9F4D-B353-2191F6E39B6E}" dt="2020-05-27T13:37:18.856" v="388"/>
          <ac:grpSpMkLst>
            <pc:docMk/>
            <pc:sldMk cId="1155776362" sldId="257"/>
            <ac:grpSpMk id="75" creationId="{099165CB-AAA2-CB4A-A25A-318B1C5974D4}"/>
          </ac:grpSpMkLst>
        </pc:grpChg>
        <pc:grpChg chg="add del">
          <ac:chgData name="moe spr" userId="b49c2d277463bf5b" providerId="LiveId" clId="{C5FDABC8-4729-9F4D-B353-2191F6E39B6E}" dt="2020-05-27T13:32:03.115" v="294"/>
          <ac:grpSpMkLst>
            <pc:docMk/>
            <pc:sldMk cId="1155776362" sldId="257"/>
            <ac:grpSpMk id="75" creationId="{CB99FBEB-68B3-1E44-9EFA-5CC4A3D86A37}"/>
          </ac:grpSpMkLst>
        </pc:grpChg>
        <pc:grpChg chg="add del">
          <ac:chgData name="moe spr" userId="b49c2d277463bf5b" providerId="LiveId" clId="{C5FDABC8-4729-9F4D-B353-2191F6E39B6E}" dt="2020-05-27T13:32:04.963" v="296"/>
          <ac:grpSpMkLst>
            <pc:docMk/>
            <pc:sldMk cId="1155776362" sldId="257"/>
            <ac:grpSpMk id="77" creationId="{A772BFEB-B4D5-BC48-AAEF-3C1E6186CE80}"/>
          </ac:grpSpMkLst>
        </pc:grpChg>
        <pc:grpChg chg="add del">
          <ac:chgData name="moe spr" userId="b49c2d277463bf5b" providerId="LiveId" clId="{C5FDABC8-4729-9F4D-B353-2191F6E39B6E}" dt="2020-05-27T13:37:21.588" v="390"/>
          <ac:grpSpMkLst>
            <pc:docMk/>
            <pc:sldMk cId="1155776362" sldId="257"/>
            <ac:grpSpMk id="79" creationId="{65ADADB6-0789-A149-8A12-97E373D481EB}"/>
          </ac:grpSpMkLst>
        </pc:grpChg>
        <pc:grpChg chg="add del">
          <ac:chgData name="moe spr" userId="b49c2d277463bf5b" providerId="LiveId" clId="{C5FDABC8-4729-9F4D-B353-2191F6E39B6E}" dt="2020-05-27T13:32:07.083" v="298"/>
          <ac:grpSpMkLst>
            <pc:docMk/>
            <pc:sldMk cId="1155776362" sldId="257"/>
            <ac:grpSpMk id="79" creationId="{D3E758DA-9F75-604E-92A7-CF63ED643145}"/>
          </ac:grpSpMkLst>
        </pc:grpChg>
        <pc:grpChg chg="add">
          <ac:chgData name="moe spr" userId="b49c2d277463bf5b" providerId="LiveId" clId="{C5FDABC8-4729-9F4D-B353-2191F6E39B6E}" dt="2020-05-27T13:32:07.083" v="298"/>
          <ac:grpSpMkLst>
            <pc:docMk/>
            <pc:sldMk cId="1155776362" sldId="257"/>
            <ac:grpSpMk id="81" creationId="{217FF2EC-1461-7A4E-89F1-623418CCA00B}"/>
          </ac:grpSpMkLst>
        </pc:grpChg>
        <pc:grpChg chg="add del">
          <ac:chgData name="moe spr" userId="b49c2d277463bf5b" providerId="LiveId" clId="{C5FDABC8-4729-9F4D-B353-2191F6E39B6E}" dt="2020-05-27T13:37:22.539" v="392"/>
          <ac:grpSpMkLst>
            <pc:docMk/>
            <pc:sldMk cId="1155776362" sldId="257"/>
            <ac:grpSpMk id="83" creationId="{C51CF4CC-3562-E544-AF1C-5917B4132BD4}"/>
          </ac:grpSpMkLst>
        </pc:grpChg>
        <pc:grpChg chg="add del">
          <ac:chgData name="moe spr" userId="b49c2d277463bf5b" providerId="LiveId" clId="{C5FDABC8-4729-9F4D-B353-2191F6E39B6E}" dt="2020-05-27T13:32:15.759" v="306"/>
          <ac:grpSpMkLst>
            <pc:docMk/>
            <pc:sldMk cId="1155776362" sldId="257"/>
            <ac:grpSpMk id="84" creationId="{CDB91FF0-4FC3-DD46-806C-FE7958706934}"/>
          </ac:grpSpMkLst>
        </pc:grpChg>
        <pc:grpChg chg="add del">
          <ac:chgData name="moe spr" userId="b49c2d277463bf5b" providerId="LiveId" clId="{C5FDABC8-4729-9F4D-B353-2191F6E39B6E}" dt="2020-05-27T13:37:23.757" v="394"/>
          <ac:grpSpMkLst>
            <pc:docMk/>
            <pc:sldMk cId="1155776362" sldId="257"/>
            <ac:grpSpMk id="85" creationId="{7A9DA3B5-4141-814A-A20A-C2F7AC37009E}"/>
          </ac:grpSpMkLst>
        </pc:grpChg>
        <pc:grpChg chg="add del">
          <ac:chgData name="moe spr" userId="b49c2d277463bf5b" providerId="LiveId" clId="{C5FDABC8-4729-9F4D-B353-2191F6E39B6E}" dt="2020-05-27T13:37:24.727" v="396"/>
          <ac:grpSpMkLst>
            <pc:docMk/>
            <pc:sldMk cId="1155776362" sldId="257"/>
            <ac:grpSpMk id="87" creationId="{07E8AD38-9974-3F4A-846B-40F87B44BA9F}"/>
          </ac:grpSpMkLst>
        </pc:grpChg>
        <pc:grpChg chg="add del">
          <ac:chgData name="moe spr" userId="b49c2d277463bf5b" providerId="LiveId" clId="{C5FDABC8-4729-9F4D-B353-2191F6E39B6E}" dt="2020-05-27T13:37:32.042" v="407"/>
          <ac:grpSpMkLst>
            <pc:docMk/>
            <pc:sldMk cId="1155776362" sldId="257"/>
            <ac:grpSpMk id="89" creationId="{076620BD-954B-A243-9720-A7145649091F}"/>
          </ac:grpSpMkLst>
        </pc:grpChg>
        <pc:grpChg chg="add del">
          <ac:chgData name="moe spr" userId="b49c2d277463bf5b" providerId="LiveId" clId="{C5FDABC8-4729-9F4D-B353-2191F6E39B6E}" dt="2020-05-27T13:32:22.257" v="321"/>
          <ac:grpSpMkLst>
            <pc:docMk/>
            <pc:sldMk cId="1155776362" sldId="257"/>
            <ac:grpSpMk id="89" creationId="{8CCDDCF1-FE51-CB4A-BCF8-2E8A292A14DD}"/>
          </ac:grpSpMkLst>
        </pc:grpChg>
        <pc:grpChg chg="add">
          <ac:chgData name="moe spr" userId="b49c2d277463bf5b" providerId="LiveId" clId="{C5FDABC8-4729-9F4D-B353-2191F6E39B6E}" dt="2020-05-27T13:37:32.042" v="407"/>
          <ac:grpSpMkLst>
            <pc:docMk/>
            <pc:sldMk cId="1155776362" sldId="257"/>
            <ac:grpSpMk id="100" creationId="{3E200C38-6921-FA4B-8806-C0C256DA6C70}"/>
          </ac:grpSpMkLst>
        </pc:grpChg>
        <pc:grpChg chg="add del">
          <ac:chgData name="moe spr" userId="b49c2d277463bf5b" providerId="LiveId" clId="{C5FDABC8-4729-9F4D-B353-2191F6E39B6E}" dt="2020-05-27T13:32:33.482" v="340"/>
          <ac:grpSpMkLst>
            <pc:docMk/>
            <pc:sldMk cId="1155776362" sldId="257"/>
            <ac:grpSpMk id="104" creationId="{EBEA7FBD-59FF-264D-A0D5-1AAEA9ACB9F2}"/>
          </ac:grpSpMkLst>
        </pc:grpChg>
        <pc:grpChg chg="add del">
          <ac:chgData name="moe spr" userId="b49c2d277463bf5b" providerId="LiveId" clId="{C5FDABC8-4729-9F4D-B353-2191F6E39B6E}" dt="2020-05-27T13:32:40.313" v="346"/>
          <ac:grpSpMkLst>
            <pc:docMk/>
            <pc:sldMk cId="1155776362" sldId="257"/>
            <ac:grpSpMk id="107" creationId="{317465DB-46F3-9746-AE13-EB47DD199111}"/>
          </ac:grpSpMkLst>
        </pc:grpChg>
        <pc:grpChg chg="add del">
          <ac:chgData name="moe spr" userId="b49c2d277463bf5b" providerId="LiveId" clId="{C5FDABC8-4729-9F4D-B353-2191F6E39B6E}" dt="2020-05-27T13:44:03.930" v="425"/>
          <ac:grpSpMkLst>
            <pc:docMk/>
            <pc:sldMk cId="1155776362" sldId="257"/>
            <ac:grpSpMk id="107" creationId="{ACB938DD-23B2-1940-9ABA-660084C512F6}"/>
          </ac:grpSpMkLst>
        </pc:grpChg>
        <pc:grpChg chg="add del">
          <ac:chgData name="moe spr" userId="b49c2d277463bf5b" providerId="LiveId" clId="{C5FDABC8-4729-9F4D-B353-2191F6E39B6E}" dt="2020-05-27T13:32:42.004" v="350"/>
          <ac:grpSpMkLst>
            <pc:docMk/>
            <pc:sldMk cId="1155776362" sldId="257"/>
            <ac:grpSpMk id="109" creationId="{3A8C3E18-6558-FB48-8D3A-389AB9E2350A}"/>
          </ac:grpSpMkLst>
        </pc:grpChg>
        <pc:grpChg chg="add del">
          <ac:chgData name="moe spr" userId="b49c2d277463bf5b" providerId="LiveId" clId="{C5FDABC8-4729-9F4D-B353-2191F6E39B6E}" dt="2020-05-27T13:32:43.148" v="352"/>
          <ac:grpSpMkLst>
            <pc:docMk/>
            <pc:sldMk cId="1155776362" sldId="257"/>
            <ac:grpSpMk id="113" creationId="{51B04765-8FD1-5D4D-8A8E-FC309D983AC2}"/>
          </ac:grpSpMkLst>
        </pc:grpChg>
        <pc:grpChg chg="add del">
          <ac:chgData name="moe spr" userId="b49c2d277463bf5b" providerId="LiveId" clId="{C5FDABC8-4729-9F4D-B353-2191F6E39B6E}" dt="2020-05-27T13:32:43.965" v="354"/>
          <ac:grpSpMkLst>
            <pc:docMk/>
            <pc:sldMk cId="1155776362" sldId="257"/>
            <ac:grpSpMk id="115" creationId="{E44DFA70-BB3F-2F40-B393-4A4148CE4381}"/>
          </ac:grpSpMkLst>
        </pc:grpChg>
        <pc:grpChg chg="add del">
          <ac:chgData name="moe spr" userId="b49c2d277463bf5b" providerId="LiveId" clId="{C5FDABC8-4729-9F4D-B353-2191F6E39B6E}" dt="2020-05-27T13:32:49.619" v="367"/>
          <ac:grpSpMkLst>
            <pc:docMk/>
            <pc:sldMk cId="1155776362" sldId="257"/>
            <ac:grpSpMk id="117" creationId="{CE951DD2-7E1C-AC49-8522-BD94EC2BD629}"/>
          </ac:grpSpMkLst>
        </pc:grpChg>
        <pc:grpChg chg="add del">
          <ac:chgData name="moe spr" userId="b49c2d277463bf5b" providerId="LiveId" clId="{C5FDABC8-4729-9F4D-B353-2191F6E39B6E}" dt="2020-05-27T13:32:55.870" v="369"/>
          <ac:grpSpMkLst>
            <pc:docMk/>
            <pc:sldMk cId="1155776362" sldId="257"/>
            <ac:grpSpMk id="130" creationId="{66059CE4-1D61-6841-BCD2-88DEA51A3FB2}"/>
          </ac:grpSpMkLst>
        </pc:grpChg>
        <pc:grpChg chg="add del">
          <ac:chgData name="moe spr" userId="b49c2d277463bf5b" providerId="LiveId" clId="{C5FDABC8-4729-9F4D-B353-2191F6E39B6E}" dt="2020-05-27T13:32:56.668" v="371"/>
          <ac:grpSpMkLst>
            <pc:docMk/>
            <pc:sldMk cId="1155776362" sldId="257"/>
            <ac:grpSpMk id="132" creationId="{65759A8F-BA67-574B-92C4-BEBD4A313F1F}"/>
          </ac:grpSpMkLst>
        </pc:grpChg>
        <pc:grpChg chg="add del">
          <ac:chgData name="moe spr" userId="b49c2d277463bf5b" providerId="LiveId" clId="{C5FDABC8-4729-9F4D-B353-2191F6E39B6E}" dt="2020-05-27T13:32:57.618" v="373"/>
          <ac:grpSpMkLst>
            <pc:docMk/>
            <pc:sldMk cId="1155776362" sldId="257"/>
            <ac:grpSpMk id="134" creationId="{EF140EAA-875B-784A-82BD-E11A26CF455D}"/>
          </ac:grpSpMkLst>
        </pc:grpChg>
        <pc:grpChg chg="add del">
          <ac:chgData name="moe spr" userId="b49c2d277463bf5b" providerId="LiveId" clId="{C5FDABC8-4729-9F4D-B353-2191F6E39B6E}" dt="2020-05-27T13:32:58.430" v="375"/>
          <ac:grpSpMkLst>
            <pc:docMk/>
            <pc:sldMk cId="1155776362" sldId="257"/>
            <ac:grpSpMk id="136" creationId="{9507BFA0-76FC-6740-B3A7-83739BAE9C1F}"/>
          </ac:grpSpMkLst>
        </pc:grpChg>
        <pc:grpChg chg="add">
          <ac:chgData name="moe spr" userId="b49c2d277463bf5b" providerId="LiveId" clId="{C5FDABC8-4729-9F4D-B353-2191F6E39B6E}" dt="2020-05-27T13:32:58.430" v="375"/>
          <ac:grpSpMkLst>
            <pc:docMk/>
            <pc:sldMk cId="1155776362" sldId="257"/>
            <ac:grpSpMk id="138" creationId="{22990E7B-6200-314D-83C2-9AE978810C27}"/>
          </ac:grpSpMkLst>
        </pc:grpChg>
        <pc:grpChg chg="add del">
          <ac:chgData name="moe spr" userId="b49c2d277463bf5b" providerId="LiveId" clId="{C5FDABC8-4729-9F4D-B353-2191F6E39B6E}" dt="2020-05-27T13:44:06.930" v="433"/>
          <ac:grpSpMkLst>
            <pc:docMk/>
            <pc:sldMk cId="1155776362" sldId="257"/>
            <ac:grpSpMk id="212" creationId="{70DAB1FB-D615-0A47-AD0A-4CE20EE34DB0}"/>
          </ac:grpSpMkLst>
        </pc:grpChg>
        <pc:grpChg chg="add">
          <ac:chgData name="moe spr" userId="b49c2d277463bf5b" providerId="LiveId" clId="{C5FDABC8-4729-9F4D-B353-2191F6E39B6E}" dt="2020-05-27T13:44:06.930" v="433"/>
          <ac:grpSpMkLst>
            <pc:docMk/>
            <pc:sldMk cId="1155776362" sldId="257"/>
            <ac:grpSpMk id="220" creationId="{C72CEF49-36AF-634F-BBD0-EAA6AE5F95DD}"/>
          </ac:grpSpMkLst>
        </pc:grpChg>
        <pc:inkChg chg="add">
          <ac:chgData name="moe spr" userId="b49c2d277463bf5b" providerId="LiveId" clId="{C5FDABC8-4729-9F4D-B353-2191F6E39B6E}" dt="2020-05-27T13:25:59.780" v="157"/>
          <ac:inkMkLst>
            <pc:docMk/>
            <pc:sldMk cId="1155776362" sldId="257"/>
            <ac:inkMk id="2" creationId="{79961553-E120-7947-AE81-5DF3C225C251}"/>
          </ac:inkMkLst>
        </pc:inkChg>
        <pc:inkChg chg="add topLvl">
          <ac:chgData name="moe spr" userId="b49c2d277463bf5b" providerId="LiveId" clId="{C5FDABC8-4729-9F4D-B353-2191F6E39B6E}" dt="2020-05-27T13:27:30.256" v="216"/>
          <ac:inkMkLst>
            <pc:docMk/>
            <pc:sldMk cId="1155776362" sldId="257"/>
            <ac:inkMk id="2" creationId="{C4DDEE3F-CC2A-E14F-8E89-E2283C174214}"/>
          </ac:inkMkLst>
        </pc:inkChg>
        <pc:inkChg chg="add topLvl">
          <ac:chgData name="moe spr" userId="b49c2d277463bf5b" providerId="LiveId" clId="{C5FDABC8-4729-9F4D-B353-2191F6E39B6E}" dt="2020-05-27T13:37:32.042" v="407"/>
          <ac:inkMkLst>
            <pc:docMk/>
            <pc:sldMk cId="1155776362" sldId="257"/>
            <ac:inkMk id="2" creationId="{F7B70087-F747-614A-B87C-6DB94013B410}"/>
          </ac:inkMkLst>
        </pc:inkChg>
        <pc:inkChg chg="add topLvl">
          <ac:chgData name="moe spr" userId="b49c2d277463bf5b" providerId="LiveId" clId="{C5FDABC8-4729-9F4D-B353-2191F6E39B6E}" dt="2020-05-27T13:27:30.256" v="216"/>
          <ac:inkMkLst>
            <pc:docMk/>
            <pc:sldMk cId="1155776362" sldId="257"/>
            <ac:inkMk id="3" creationId="{4C4CCE43-48A1-AC40-83A1-2EF25FBE8C7C}"/>
          </ac:inkMkLst>
        </pc:inkChg>
        <pc:inkChg chg="add">
          <ac:chgData name="moe spr" userId="b49c2d277463bf5b" providerId="LiveId" clId="{C5FDABC8-4729-9F4D-B353-2191F6E39B6E}" dt="2020-05-27T13:26:00.429" v="158"/>
          <ac:inkMkLst>
            <pc:docMk/>
            <pc:sldMk cId="1155776362" sldId="257"/>
            <ac:inkMk id="3" creationId="{A028DDE3-F7F2-F54E-9F47-151CEE5837E4}"/>
          </ac:inkMkLst>
        </pc:inkChg>
        <pc:inkChg chg="add del">
          <ac:chgData name="moe spr" userId="b49c2d277463bf5b" providerId="LiveId" clId="{C5FDABC8-4729-9F4D-B353-2191F6E39B6E}" dt="2020-05-27T13:31:30.931" v="223"/>
          <ac:inkMkLst>
            <pc:docMk/>
            <pc:sldMk cId="1155776362" sldId="257"/>
            <ac:inkMk id="4" creationId="{7296D8FD-C225-854C-810D-F226B87ECA48}"/>
          </ac:inkMkLst>
        </pc:inkChg>
        <pc:inkChg chg="add topLvl">
          <ac:chgData name="moe spr" userId="b49c2d277463bf5b" providerId="LiveId" clId="{C5FDABC8-4729-9F4D-B353-2191F6E39B6E}" dt="2020-05-27T13:37:32.042" v="407"/>
          <ac:inkMkLst>
            <pc:docMk/>
            <pc:sldMk cId="1155776362" sldId="257"/>
            <ac:inkMk id="4" creationId="{72C67136-210F-C84B-9B15-6FD86D92F246}"/>
          </ac:inkMkLst>
        </pc:inkChg>
        <pc:inkChg chg="add del">
          <ac:chgData name="moe spr" userId="b49c2d277463bf5b" providerId="LiveId" clId="{C5FDABC8-4729-9F4D-B353-2191F6E39B6E}" dt="2020-05-27T13:27:17.576" v="188"/>
          <ac:inkMkLst>
            <pc:docMk/>
            <pc:sldMk cId="1155776362" sldId="257"/>
            <ac:inkMk id="5" creationId="{B591A8C5-72F6-CA4A-A687-930E3BBABBD8}"/>
          </ac:inkMkLst>
        </pc:inkChg>
        <pc:inkChg chg="add topLvl">
          <ac:chgData name="moe spr" userId="b49c2d277463bf5b" providerId="LiveId" clId="{C5FDABC8-4729-9F4D-B353-2191F6E39B6E}" dt="2020-05-27T13:32:07.083" v="298"/>
          <ac:inkMkLst>
            <pc:docMk/>
            <pc:sldMk cId="1155776362" sldId="257"/>
            <ac:inkMk id="5" creationId="{D9F67762-018C-DC43-8A5A-B6B9C2AEF658}"/>
          </ac:inkMkLst>
        </pc:inkChg>
        <pc:inkChg chg="add topLvl">
          <ac:chgData name="moe spr" userId="b49c2d277463bf5b" providerId="LiveId" clId="{C5FDABC8-4729-9F4D-B353-2191F6E39B6E}" dt="2020-05-27T13:32:07.083" v="298"/>
          <ac:inkMkLst>
            <pc:docMk/>
            <pc:sldMk cId="1155776362" sldId="257"/>
            <ac:inkMk id="6" creationId="{417EA1DE-8D33-2C4B-9E56-A08AC3C9A4B6}"/>
          </ac:inkMkLst>
        </pc:inkChg>
        <pc:inkChg chg="add del">
          <ac:chgData name="moe spr" userId="b49c2d277463bf5b" providerId="LiveId" clId="{C5FDABC8-4729-9F4D-B353-2191F6E39B6E}" dt="2020-05-27T13:27:17.552" v="175"/>
          <ac:inkMkLst>
            <pc:docMk/>
            <pc:sldMk cId="1155776362" sldId="257"/>
            <ac:inkMk id="6" creationId="{DAC306D1-DE88-EB4D-8F3D-3331481F7DC3}"/>
          </ac:inkMkLst>
        </pc:inkChg>
        <pc:inkChg chg="del">
          <ac:chgData name="moe spr" userId="b49c2d277463bf5b" providerId="LiveId" clId="{C5FDABC8-4729-9F4D-B353-2191F6E39B6E}" dt="2020-05-27T13:27:17.563" v="180"/>
          <ac:inkMkLst>
            <pc:docMk/>
            <pc:sldMk cId="1155776362" sldId="257"/>
            <ac:inkMk id="7" creationId="{628BD8F1-53BF-A04C-AD20-E68A7D8014D4}"/>
          </ac:inkMkLst>
        </pc:inkChg>
        <pc:inkChg chg="add topLvl">
          <ac:chgData name="moe spr" userId="b49c2d277463bf5b" providerId="LiveId" clId="{C5FDABC8-4729-9F4D-B353-2191F6E39B6E}" dt="2020-05-27T13:32:07.083" v="298"/>
          <ac:inkMkLst>
            <pc:docMk/>
            <pc:sldMk cId="1155776362" sldId="257"/>
            <ac:inkMk id="7" creationId="{AA35CE9F-DD02-8741-B6BC-7A98D1A57899}"/>
          </ac:inkMkLst>
        </pc:inkChg>
        <pc:inkChg chg="del">
          <ac:chgData name="moe spr" userId="b49c2d277463bf5b" providerId="LiveId" clId="{C5FDABC8-4729-9F4D-B353-2191F6E39B6E}" dt="2020-05-27T13:27:17.573" v="186"/>
          <ac:inkMkLst>
            <pc:docMk/>
            <pc:sldMk cId="1155776362" sldId="257"/>
            <ac:inkMk id="8" creationId="{6328DC23-68A2-A449-97B0-3F63B54BD715}"/>
          </ac:inkMkLst>
        </pc:inkChg>
        <pc:inkChg chg="add topLvl">
          <ac:chgData name="moe spr" userId="b49c2d277463bf5b" providerId="LiveId" clId="{C5FDABC8-4729-9F4D-B353-2191F6E39B6E}" dt="2020-05-27T13:32:07.083" v="298"/>
          <ac:inkMkLst>
            <pc:docMk/>
            <pc:sldMk cId="1155776362" sldId="257"/>
            <ac:inkMk id="8" creationId="{A3DA3154-9A61-CB43-A223-3371FC950BF5}"/>
          </ac:inkMkLst>
        </pc:inkChg>
        <pc:inkChg chg="add del">
          <ac:chgData name="moe spr" userId="b49c2d277463bf5b" providerId="LiveId" clId="{C5FDABC8-4729-9F4D-B353-2191F6E39B6E}" dt="2020-05-27T13:27:17.545" v="173"/>
          <ac:inkMkLst>
            <pc:docMk/>
            <pc:sldMk cId="1155776362" sldId="257"/>
            <ac:inkMk id="9" creationId="{65235B19-C794-B04C-A4C5-4DB9D9389F9B}"/>
          </ac:inkMkLst>
        </pc:inkChg>
        <pc:inkChg chg="add topLvl">
          <ac:chgData name="moe spr" userId="b49c2d277463bf5b" providerId="LiveId" clId="{C5FDABC8-4729-9F4D-B353-2191F6E39B6E}" dt="2020-05-27T13:32:07.083" v="298"/>
          <ac:inkMkLst>
            <pc:docMk/>
            <pc:sldMk cId="1155776362" sldId="257"/>
            <ac:inkMk id="9" creationId="{9C7AD5E7-4599-AC42-BE09-9F7A0D917922}"/>
          </ac:inkMkLst>
        </pc:inkChg>
        <pc:inkChg chg="del">
          <ac:chgData name="moe spr" userId="b49c2d277463bf5b" providerId="LiveId" clId="{C5FDABC8-4729-9F4D-B353-2191F6E39B6E}" dt="2020-05-27T13:27:17.549" v="174"/>
          <ac:inkMkLst>
            <pc:docMk/>
            <pc:sldMk cId="1155776362" sldId="257"/>
            <ac:inkMk id="10" creationId="{2A44AE1C-32FC-2E4A-BEE1-1C37FC2ECD11}"/>
          </ac:inkMkLst>
        </pc:inkChg>
        <pc:inkChg chg="add topLvl">
          <ac:chgData name="moe spr" userId="b49c2d277463bf5b" providerId="LiveId" clId="{C5FDABC8-4729-9F4D-B353-2191F6E39B6E}" dt="2020-05-27T13:32:07.083" v="298"/>
          <ac:inkMkLst>
            <pc:docMk/>
            <pc:sldMk cId="1155776362" sldId="257"/>
            <ac:inkMk id="10" creationId="{CCA7E3E9-8EAC-4D41-A07E-13A87BE90E5D}"/>
          </ac:inkMkLst>
        </pc:inkChg>
        <pc:inkChg chg="add topLvl">
          <ac:chgData name="moe spr" userId="b49c2d277463bf5b" providerId="LiveId" clId="{C5FDABC8-4729-9F4D-B353-2191F6E39B6E}" dt="2020-05-27T13:32:07.083" v="298"/>
          <ac:inkMkLst>
            <pc:docMk/>
            <pc:sldMk cId="1155776362" sldId="257"/>
            <ac:inkMk id="11" creationId="{13505FAE-27B5-4F45-87C2-2281F5D790BA}"/>
          </ac:inkMkLst>
        </pc:inkChg>
        <pc:inkChg chg="del">
          <ac:chgData name="moe spr" userId="b49c2d277463bf5b" providerId="LiveId" clId="{C5FDABC8-4729-9F4D-B353-2191F6E39B6E}" dt="2020-05-27T13:27:17.572" v="185"/>
          <ac:inkMkLst>
            <pc:docMk/>
            <pc:sldMk cId="1155776362" sldId="257"/>
            <ac:inkMk id="11" creationId="{1412C6B6-A680-5849-B54D-188FFE595B41}"/>
          </ac:inkMkLst>
        </pc:inkChg>
        <pc:inkChg chg="add topLvl">
          <ac:chgData name="moe spr" userId="b49c2d277463bf5b" providerId="LiveId" clId="{C5FDABC8-4729-9F4D-B353-2191F6E39B6E}" dt="2020-05-27T13:32:07.083" v="298"/>
          <ac:inkMkLst>
            <pc:docMk/>
            <pc:sldMk cId="1155776362" sldId="257"/>
            <ac:inkMk id="12" creationId="{156900DC-F1D5-7C43-9D8C-8F23B0416FD2}"/>
          </ac:inkMkLst>
        </pc:inkChg>
        <pc:inkChg chg="add del">
          <ac:chgData name="moe spr" userId="b49c2d277463bf5b" providerId="LiveId" clId="{C5FDABC8-4729-9F4D-B353-2191F6E39B6E}" dt="2020-05-27T13:27:17.559" v="178"/>
          <ac:inkMkLst>
            <pc:docMk/>
            <pc:sldMk cId="1155776362" sldId="257"/>
            <ac:inkMk id="12" creationId="{4D9F56FF-E8B7-F149-87FF-426FB160CE2A}"/>
          </ac:inkMkLst>
        </pc:inkChg>
        <pc:inkChg chg="add del">
          <ac:chgData name="moe spr" userId="b49c2d277463bf5b" providerId="LiveId" clId="{C5FDABC8-4729-9F4D-B353-2191F6E39B6E}" dt="2020-05-27T13:27:17.569" v="183"/>
          <ac:inkMkLst>
            <pc:docMk/>
            <pc:sldMk cId="1155776362" sldId="257"/>
            <ac:inkMk id="13" creationId="{02CCAC30-5CF5-8142-AB45-9F3107D7384D}"/>
          </ac:inkMkLst>
        </pc:inkChg>
        <pc:inkChg chg="add topLvl">
          <ac:chgData name="moe spr" userId="b49c2d277463bf5b" providerId="LiveId" clId="{C5FDABC8-4729-9F4D-B353-2191F6E39B6E}" dt="2020-05-27T13:37:32.042" v="407"/>
          <ac:inkMkLst>
            <pc:docMk/>
            <pc:sldMk cId="1155776362" sldId="257"/>
            <ac:inkMk id="14" creationId="{134191F4-3614-1945-BA42-43FE999DA1C7}"/>
          </ac:inkMkLst>
        </pc:inkChg>
        <pc:inkChg chg="add del topLvl">
          <ac:chgData name="moe spr" userId="b49c2d277463bf5b" providerId="LiveId" clId="{C5FDABC8-4729-9F4D-B353-2191F6E39B6E}" dt="2020-05-27T13:27:17.594" v="193"/>
          <ac:inkMkLst>
            <pc:docMk/>
            <pc:sldMk cId="1155776362" sldId="257"/>
            <ac:inkMk id="14" creationId="{59A83851-8A03-B04A-BBA9-DFE4E05EC613}"/>
          </ac:inkMkLst>
        </pc:inkChg>
        <pc:inkChg chg="del">
          <ac:chgData name="moe spr" userId="b49c2d277463bf5b" providerId="LiveId" clId="{C5FDABC8-4729-9F4D-B353-2191F6E39B6E}" dt="2020-05-27T13:27:17.541" v="172"/>
          <ac:inkMkLst>
            <pc:docMk/>
            <pc:sldMk cId="1155776362" sldId="257"/>
            <ac:inkMk id="15" creationId="{01BE7930-6A60-4D49-826C-555B3B4A1D23}"/>
          </ac:inkMkLst>
        </pc:inkChg>
        <pc:inkChg chg="add topLvl">
          <ac:chgData name="moe spr" userId="b49c2d277463bf5b" providerId="LiveId" clId="{C5FDABC8-4729-9F4D-B353-2191F6E39B6E}" dt="2020-05-27T13:32:07.083" v="298"/>
          <ac:inkMkLst>
            <pc:docMk/>
            <pc:sldMk cId="1155776362" sldId="257"/>
            <ac:inkMk id="15" creationId="{BDC80AD7-DB02-9E47-9ED2-B3170D38D83F}"/>
          </ac:inkMkLst>
        </pc:inkChg>
        <pc:inkChg chg="add topLvl">
          <ac:chgData name="moe spr" userId="b49c2d277463bf5b" providerId="LiveId" clId="{C5FDABC8-4729-9F4D-B353-2191F6E39B6E}" dt="2020-05-27T13:32:07.083" v="298"/>
          <ac:inkMkLst>
            <pc:docMk/>
            <pc:sldMk cId="1155776362" sldId="257"/>
            <ac:inkMk id="16" creationId="{6FEB6C2C-5AE1-024B-9598-BC5C21C18EA1}"/>
          </ac:inkMkLst>
        </pc:inkChg>
        <pc:inkChg chg="add del">
          <ac:chgData name="moe spr" userId="b49c2d277463bf5b" providerId="LiveId" clId="{C5FDABC8-4729-9F4D-B353-2191F6E39B6E}" dt="2020-05-27T13:27:17.570" v="184"/>
          <ac:inkMkLst>
            <pc:docMk/>
            <pc:sldMk cId="1155776362" sldId="257"/>
            <ac:inkMk id="16" creationId="{AE6769B2-93F4-D74F-9D44-B8655184A34B}"/>
          </ac:inkMkLst>
        </pc:inkChg>
        <pc:inkChg chg="add del">
          <ac:chgData name="moe spr" userId="b49c2d277463bf5b" providerId="LiveId" clId="{C5FDABC8-4729-9F4D-B353-2191F6E39B6E}" dt="2020-05-27T13:27:17.561" v="179"/>
          <ac:inkMkLst>
            <pc:docMk/>
            <pc:sldMk cId="1155776362" sldId="257"/>
            <ac:inkMk id="17" creationId="{95F85E8A-1441-0246-AE11-F8CCE59869E7}"/>
          </ac:inkMkLst>
        </pc:inkChg>
        <pc:inkChg chg="add topLvl">
          <ac:chgData name="moe spr" userId="b49c2d277463bf5b" providerId="LiveId" clId="{C5FDABC8-4729-9F4D-B353-2191F6E39B6E}" dt="2020-05-27T13:32:07.083" v="298"/>
          <ac:inkMkLst>
            <pc:docMk/>
            <pc:sldMk cId="1155776362" sldId="257"/>
            <ac:inkMk id="17" creationId="{C9BD4DEE-8EFB-8A4C-9489-93FF37B59D9C}"/>
          </ac:inkMkLst>
        </pc:inkChg>
        <pc:inkChg chg="add del">
          <ac:chgData name="moe spr" userId="b49c2d277463bf5b" providerId="LiveId" clId="{C5FDABC8-4729-9F4D-B353-2191F6E39B6E}" dt="2020-05-27T13:27:17.565" v="181"/>
          <ac:inkMkLst>
            <pc:docMk/>
            <pc:sldMk cId="1155776362" sldId="257"/>
            <ac:inkMk id="18" creationId="{17A0A5D8-D9B6-8441-9927-792082062C67}"/>
          </ac:inkMkLst>
        </pc:inkChg>
        <pc:inkChg chg="add topLvl">
          <ac:chgData name="moe spr" userId="b49c2d277463bf5b" providerId="LiveId" clId="{C5FDABC8-4729-9F4D-B353-2191F6E39B6E}" dt="2020-05-27T13:32:07.083" v="298"/>
          <ac:inkMkLst>
            <pc:docMk/>
            <pc:sldMk cId="1155776362" sldId="257"/>
            <ac:inkMk id="18" creationId="{8CB798AB-6CCD-1140-8F0B-A08B51D7E41F}"/>
          </ac:inkMkLst>
        </pc:inkChg>
        <pc:inkChg chg="add topLvl">
          <ac:chgData name="moe spr" userId="b49c2d277463bf5b" providerId="LiveId" clId="{C5FDABC8-4729-9F4D-B353-2191F6E39B6E}" dt="2020-05-27T13:32:07.083" v="298"/>
          <ac:inkMkLst>
            <pc:docMk/>
            <pc:sldMk cId="1155776362" sldId="257"/>
            <ac:inkMk id="19" creationId="{2828EF5E-A3B2-9142-AC5B-78EFAD2364F2}"/>
          </ac:inkMkLst>
        </pc:inkChg>
        <pc:inkChg chg="add del topLvl">
          <ac:chgData name="moe spr" userId="b49c2d277463bf5b" providerId="LiveId" clId="{C5FDABC8-4729-9F4D-B353-2191F6E39B6E}" dt="2020-05-27T13:27:17.595" v="194"/>
          <ac:inkMkLst>
            <pc:docMk/>
            <pc:sldMk cId="1155776362" sldId="257"/>
            <ac:inkMk id="19" creationId="{A71F0A67-EBFF-354C-AD16-7D7C14C61F16}"/>
          </ac:inkMkLst>
        </pc:inkChg>
        <pc:inkChg chg="add del">
          <ac:chgData name="moe spr" userId="b49c2d277463bf5b" providerId="LiveId" clId="{C5FDABC8-4729-9F4D-B353-2191F6E39B6E}" dt="2020-05-27T13:27:17.555" v="176"/>
          <ac:inkMkLst>
            <pc:docMk/>
            <pc:sldMk cId="1155776362" sldId="257"/>
            <ac:inkMk id="20" creationId="{2A498E7F-BF09-5244-BD21-C539FC046935}"/>
          </ac:inkMkLst>
        </pc:inkChg>
        <pc:inkChg chg="add topLvl">
          <ac:chgData name="moe spr" userId="b49c2d277463bf5b" providerId="LiveId" clId="{C5FDABC8-4729-9F4D-B353-2191F6E39B6E}" dt="2020-05-27T13:32:07.083" v="298"/>
          <ac:inkMkLst>
            <pc:docMk/>
            <pc:sldMk cId="1155776362" sldId="257"/>
            <ac:inkMk id="20" creationId="{2E795773-D556-7142-A98C-43388D7FA6B4}"/>
          </ac:inkMkLst>
        </pc:inkChg>
        <pc:inkChg chg="add topLvl">
          <ac:chgData name="moe spr" userId="b49c2d277463bf5b" providerId="LiveId" clId="{C5FDABC8-4729-9F4D-B353-2191F6E39B6E}" dt="2020-05-27T13:32:07.083" v="298"/>
          <ac:inkMkLst>
            <pc:docMk/>
            <pc:sldMk cId="1155776362" sldId="257"/>
            <ac:inkMk id="21" creationId="{22824556-5CD4-FE45-8DF6-19DB59FE380E}"/>
          </ac:inkMkLst>
        </pc:inkChg>
        <pc:inkChg chg="add del">
          <ac:chgData name="moe spr" userId="b49c2d277463bf5b" providerId="LiveId" clId="{C5FDABC8-4729-9F4D-B353-2191F6E39B6E}" dt="2020-05-27T13:27:17.592" v="192"/>
          <ac:inkMkLst>
            <pc:docMk/>
            <pc:sldMk cId="1155776362" sldId="257"/>
            <ac:inkMk id="21" creationId="{C1C3B116-73E1-5C46-8D8E-169ABD5799FB}"/>
          </ac:inkMkLst>
        </pc:inkChg>
        <pc:inkChg chg="add del">
          <ac:chgData name="moe spr" userId="b49c2d277463bf5b" providerId="LiveId" clId="{C5FDABC8-4729-9F4D-B353-2191F6E39B6E}" dt="2020-05-27T13:27:17.591" v="191"/>
          <ac:inkMkLst>
            <pc:docMk/>
            <pc:sldMk cId="1155776362" sldId="257"/>
            <ac:inkMk id="22" creationId="{67FE95A4-E211-B543-AFDB-FFD12C8E858F}"/>
          </ac:inkMkLst>
        </pc:inkChg>
        <pc:inkChg chg="add topLvl">
          <ac:chgData name="moe spr" userId="b49c2d277463bf5b" providerId="LiveId" clId="{C5FDABC8-4729-9F4D-B353-2191F6E39B6E}" dt="2020-05-27T13:32:07.083" v="298"/>
          <ac:inkMkLst>
            <pc:docMk/>
            <pc:sldMk cId="1155776362" sldId="257"/>
            <ac:inkMk id="22" creationId="{9373257F-CFD3-9049-BF55-5100D2C787A6}"/>
          </ac:inkMkLst>
        </pc:inkChg>
        <pc:inkChg chg="add del">
          <ac:chgData name="moe spr" userId="b49c2d277463bf5b" providerId="LiveId" clId="{C5FDABC8-4729-9F4D-B353-2191F6E39B6E}" dt="2020-05-27T13:27:17.567" v="182"/>
          <ac:inkMkLst>
            <pc:docMk/>
            <pc:sldMk cId="1155776362" sldId="257"/>
            <ac:inkMk id="23" creationId="{096B9CBC-C34E-D047-A306-967CD5FFFF43}"/>
          </ac:inkMkLst>
        </pc:inkChg>
        <pc:inkChg chg="add del">
          <ac:chgData name="moe spr" userId="b49c2d277463bf5b" providerId="LiveId" clId="{C5FDABC8-4729-9F4D-B353-2191F6E39B6E}" dt="2020-05-27T13:27:17.575" v="187"/>
          <ac:inkMkLst>
            <pc:docMk/>
            <pc:sldMk cId="1155776362" sldId="257"/>
            <ac:inkMk id="24" creationId="{3F4A5B4A-1F14-EA47-9C93-D0AF5687E9FB}"/>
          </ac:inkMkLst>
        </pc:inkChg>
        <pc:inkChg chg="add topLvl">
          <ac:chgData name="moe spr" userId="b49c2d277463bf5b" providerId="LiveId" clId="{C5FDABC8-4729-9F4D-B353-2191F6E39B6E}" dt="2020-05-27T13:32:07.083" v="298"/>
          <ac:inkMkLst>
            <pc:docMk/>
            <pc:sldMk cId="1155776362" sldId="257"/>
            <ac:inkMk id="24" creationId="{4E6BFF18-B346-5941-B3FC-BE9B1147D91B}"/>
          </ac:inkMkLst>
        </pc:inkChg>
        <pc:inkChg chg="add topLvl">
          <ac:chgData name="moe spr" userId="b49c2d277463bf5b" providerId="LiveId" clId="{C5FDABC8-4729-9F4D-B353-2191F6E39B6E}" dt="2020-05-27T13:32:07.083" v="298"/>
          <ac:inkMkLst>
            <pc:docMk/>
            <pc:sldMk cId="1155776362" sldId="257"/>
            <ac:inkMk id="25" creationId="{E3D15E17-E132-C641-90F9-846941638481}"/>
          </ac:inkMkLst>
        </pc:inkChg>
        <pc:inkChg chg="add del">
          <ac:chgData name="moe spr" userId="b49c2d277463bf5b" providerId="LiveId" clId="{C5FDABC8-4729-9F4D-B353-2191F6E39B6E}" dt="2020-05-27T13:27:17.577" v="189"/>
          <ac:inkMkLst>
            <pc:docMk/>
            <pc:sldMk cId="1155776362" sldId="257"/>
            <ac:inkMk id="26" creationId="{3F29FB3D-C513-B141-B617-3C4A976CD729}"/>
          </ac:inkMkLst>
        </pc:inkChg>
        <pc:inkChg chg="add topLvl">
          <ac:chgData name="moe spr" userId="b49c2d277463bf5b" providerId="LiveId" clId="{C5FDABC8-4729-9F4D-B353-2191F6E39B6E}" dt="2020-05-27T13:32:07.083" v="298"/>
          <ac:inkMkLst>
            <pc:docMk/>
            <pc:sldMk cId="1155776362" sldId="257"/>
            <ac:inkMk id="26" creationId="{BE13E459-0151-A344-BD5B-2FBD0F86085B}"/>
          </ac:inkMkLst>
        </pc:inkChg>
        <pc:inkChg chg="add del">
          <ac:chgData name="moe spr" userId="b49c2d277463bf5b" providerId="LiveId" clId="{C5FDABC8-4729-9F4D-B353-2191F6E39B6E}" dt="2020-05-27T13:27:17.557" v="177"/>
          <ac:inkMkLst>
            <pc:docMk/>
            <pc:sldMk cId="1155776362" sldId="257"/>
            <ac:inkMk id="27" creationId="{34E218F9-953A-DC44-8C3D-C59C98D83E5A}"/>
          </ac:inkMkLst>
        </pc:inkChg>
        <pc:inkChg chg="add topLvl">
          <ac:chgData name="moe spr" userId="b49c2d277463bf5b" providerId="LiveId" clId="{C5FDABC8-4729-9F4D-B353-2191F6E39B6E}" dt="2020-05-27T13:32:07.083" v="298"/>
          <ac:inkMkLst>
            <pc:docMk/>
            <pc:sldMk cId="1155776362" sldId="257"/>
            <ac:inkMk id="27" creationId="{E503D396-E76E-CB47-B869-5EA292F53452}"/>
          </ac:inkMkLst>
        </pc:inkChg>
        <pc:inkChg chg="add del">
          <ac:chgData name="moe spr" userId="b49c2d277463bf5b" providerId="LiveId" clId="{C5FDABC8-4729-9F4D-B353-2191F6E39B6E}" dt="2020-05-27T13:27:17.579" v="190"/>
          <ac:inkMkLst>
            <pc:docMk/>
            <pc:sldMk cId="1155776362" sldId="257"/>
            <ac:inkMk id="28" creationId="{85599F9A-C6B6-0747-A59B-DA6E1802431E}"/>
          </ac:inkMkLst>
        </pc:inkChg>
        <pc:inkChg chg="add topLvl">
          <ac:chgData name="moe spr" userId="b49c2d277463bf5b" providerId="LiveId" clId="{C5FDABC8-4729-9F4D-B353-2191F6E39B6E}" dt="2020-05-27T13:32:07.083" v="298"/>
          <ac:inkMkLst>
            <pc:docMk/>
            <pc:sldMk cId="1155776362" sldId="257"/>
            <ac:inkMk id="28" creationId="{93C9AB95-780F-5D47-B986-01EDEA36A90F}"/>
          </ac:inkMkLst>
        </pc:inkChg>
        <pc:inkChg chg="add topLvl">
          <ac:chgData name="moe spr" userId="b49c2d277463bf5b" providerId="LiveId" clId="{C5FDABC8-4729-9F4D-B353-2191F6E39B6E}" dt="2020-05-27T13:32:07.083" v="298"/>
          <ac:inkMkLst>
            <pc:docMk/>
            <pc:sldMk cId="1155776362" sldId="257"/>
            <ac:inkMk id="29" creationId="{51CE2FD5-37E1-EB4F-B6CF-B0F225D5327A}"/>
          </ac:inkMkLst>
        </pc:inkChg>
        <pc:inkChg chg="add topLvl">
          <ac:chgData name="moe spr" userId="b49c2d277463bf5b" providerId="LiveId" clId="{C5FDABC8-4729-9F4D-B353-2191F6E39B6E}" dt="2020-05-27T13:27:30.256" v="216"/>
          <ac:inkMkLst>
            <pc:docMk/>
            <pc:sldMk cId="1155776362" sldId="257"/>
            <ac:inkMk id="29" creationId="{BD9C8BFF-D7B6-6F46-83BD-73745390A56E}"/>
          </ac:inkMkLst>
        </pc:inkChg>
        <pc:inkChg chg="add topLvl">
          <ac:chgData name="moe spr" userId="b49c2d277463bf5b" providerId="LiveId" clId="{C5FDABC8-4729-9F4D-B353-2191F6E39B6E}" dt="2020-05-27T13:32:07.083" v="298"/>
          <ac:inkMkLst>
            <pc:docMk/>
            <pc:sldMk cId="1155776362" sldId="257"/>
            <ac:inkMk id="30" creationId="{854444ED-9C91-584B-AA78-44BEECBD9332}"/>
          </ac:inkMkLst>
        </pc:inkChg>
        <pc:inkChg chg="add topLvl">
          <ac:chgData name="moe spr" userId="b49c2d277463bf5b" providerId="LiveId" clId="{C5FDABC8-4729-9F4D-B353-2191F6E39B6E}" dt="2020-05-27T13:27:30.256" v="216"/>
          <ac:inkMkLst>
            <pc:docMk/>
            <pc:sldMk cId="1155776362" sldId="257"/>
            <ac:inkMk id="30" creationId="{9D5C7202-AE35-B744-B45E-34B5EE1607B4}"/>
          </ac:inkMkLst>
        </pc:inkChg>
        <pc:inkChg chg="add topLvl">
          <ac:chgData name="moe spr" userId="b49c2d277463bf5b" providerId="LiveId" clId="{C5FDABC8-4729-9F4D-B353-2191F6E39B6E}" dt="2020-05-27T13:27:30.256" v="216"/>
          <ac:inkMkLst>
            <pc:docMk/>
            <pc:sldMk cId="1155776362" sldId="257"/>
            <ac:inkMk id="31" creationId="{0942941A-F45C-8949-96CE-96A599698D4E}"/>
          </ac:inkMkLst>
        </pc:inkChg>
        <pc:inkChg chg="add topLvl">
          <ac:chgData name="moe spr" userId="b49c2d277463bf5b" providerId="LiveId" clId="{C5FDABC8-4729-9F4D-B353-2191F6E39B6E}" dt="2020-05-27T13:37:32.042" v="407"/>
          <ac:inkMkLst>
            <pc:docMk/>
            <pc:sldMk cId="1155776362" sldId="257"/>
            <ac:inkMk id="31" creationId="{4AAA15C7-BEDC-4B4E-AB2E-2E7328620FF3}"/>
          </ac:inkMkLst>
        </pc:inkChg>
        <pc:inkChg chg="add topLvl">
          <ac:chgData name="moe spr" userId="b49c2d277463bf5b" providerId="LiveId" clId="{C5FDABC8-4729-9F4D-B353-2191F6E39B6E}" dt="2020-05-27T13:32:07.083" v="298"/>
          <ac:inkMkLst>
            <pc:docMk/>
            <pc:sldMk cId="1155776362" sldId="257"/>
            <ac:inkMk id="32" creationId="{4BA1951D-FFF0-A949-9AA1-0903A69EC407}"/>
          </ac:inkMkLst>
        </pc:inkChg>
        <pc:inkChg chg="add topLvl">
          <ac:chgData name="moe spr" userId="b49c2d277463bf5b" providerId="LiveId" clId="{C5FDABC8-4729-9F4D-B353-2191F6E39B6E}" dt="2020-05-27T13:27:30.256" v="216"/>
          <ac:inkMkLst>
            <pc:docMk/>
            <pc:sldMk cId="1155776362" sldId="257"/>
            <ac:inkMk id="32" creationId="{BFE717C4-7384-8145-93A3-630BC03CB098}"/>
          </ac:inkMkLst>
        </pc:inkChg>
        <pc:inkChg chg="add topLvl">
          <ac:chgData name="moe spr" userId="b49c2d277463bf5b" providerId="LiveId" clId="{C5FDABC8-4729-9F4D-B353-2191F6E39B6E}" dt="2020-05-27T13:32:07.083" v="298"/>
          <ac:inkMkLst>
            <pc:docMk/>
            <pc:sldMk cId="1155776362" sldId="257"/>
            <ac:inkMk id="33" creationId="{6E1C920F-67AE-9946-AF5C-A3B5446033A8}"/>
          </ac:inkMkLst>
        </pc:inkChg>
        <pc:inkChg chg="add topLvl">
          <ac:chgData name="moe spr" userId="b49c2d277463bf5b" providerId="LiveId" clId="{C5FDABC8-4729-9F4D-B353-2191F6E39B6E}" dt="2020-05-27T13:27:30.256" v="216"/>
          <ac:inkMkLst>
            <pc:docMk/>
            <pc:sldMk cId="1155776362" sldId="257"/>
            <ac:inkMk id="33" creationId="{C8532597-F5F5-DC40-B379-71E29AC5B1D3}"/>
          </ac:inkMkLst>
        </pc:inkChg>
        <pc:inkChg chg="add topLvl">
          <ac:chgData name="moe spr" userId="b49c2d277463bf5b" providerId="LiveId" clId="{C5FDABC8-4729-9F4D-B353-2191F6E39B6E}" dt="2020-05-27T13:27:30.256" v="216"/>
          <ac:inkMkLst>
            <pc:docMk/>
            <pc:sldMk cId="1155776362" sldId="257"/>
            <ac:inkMk id="34" creationId="{A1C203EA-324B-B84D-B7F8-0B5F9F5BB2DE}"/>
          </ac:inkMkLst>
        </pc:inkChg>
        <pc:inkChg chg="add topLvl">
          <ac:chgData name="moe spr" userId="b49c2d277463bf5b" providerId="LiveId" clId="{C5FDABC8-4729-9F4D-B353-2191F6E39B6E}" dt="2020-05-27T13:32:07.083" v="298"/>
          <ac:inkMkLst>
            <pc:docMk/>
            <pc:sldMk cId="1155776362" sldId="257"/>
            <ac:inkMk id="34" creationId="{F6D9A562-A2DB-A648-8F80-4CC934D90175}"/>
          </ac:inkMkLst>
        </pc:inkChg>
        <pc:inkChg chg="add topLvl">
          <ac:chgData name="moe spr" userId="b49c2d277463bf5b" providerId="LiveId" clId="{C5FDABC8-4729-9F4D-B353-2191F6E39B6E}" dt="2020-05-27T13:32:07.083" v="298"/>
          <ac:inkMkLst>
            <pc:docMk/>
            <pc:sldMk cId="1155776362" sldId="257"/>
            <ac:inkMk id="35" creationId="{D880FBD6-4F28-DD41-8478-FE07363459CA}"/>
          </ac:inkMkLst>
        </pc:inkChg>
        <pc:inkChg chg="add topLvl">
          <ac:chgData name="moe spr" userId="b49c2d277463bf5b" providerId="LiveId" clId="{C5FDABC8-4729-9F4D-B353-2191F6E39B6E}" dt="2020-05-27T13:32:07.083" v="298"/>
          <ac:inkMkLst>
            <pc:docMk/>
            <pc:sldMk cId="1155776362" sldId="257"/>
            <ac:inkMk id="36" creationId="{59D0422C-EE96-2C4A-AA5E-BFFFBB875269}"/>
          </ac:inkMkLst>
        </pc:inkChg>
        <pc:inkChg chg="add">
          <ac:chgData name="moe spr" userId="b49c2d277463bf5b" providerId="LiveId" clId="{C5FDABC8-4729-9F4D-B353-2191F6E39B6E}" dt="2020-05-27T13:27:26.472" v="205"/>
          <ac:inkMkLst>
            <pc:docMk/>
            <pc:sldMk cId="1155776362" sldId="257"/>
            <ac:inkMk id="36" creationId="{D3F49E37-9F1D-A14B-9372-4F7319FF3011}"/>
          </ac:inkMkLst>
        </pc:inkChg>
        <pc:inkChg chg="add">
          <ac:chgData name="moe spr" userId="b49c2d277463bf5b" providerId="LiveId" clId="{C5FDABC8-4729-9F4D-B353-2191F6E39B6E}" dt="2020-05-27T13:27:26.714" v="206"/>
          <ac:inkMkLst>
            <pc:docMk/>
            <pc:sldMk cId="1155776362" sldId="257"/>
            <ac:inkMk id="37" creationId="{66811A11-D2F1-1741-96EA-F1CCACCA34FB}"/>
          </ac:inkMkLst>
        </pc:inkChg>
        <pc:inkChg chg="add topLvl">
          <ac:chgData name="moe spr" userId="b49c2d277463bf5b" providerId="LiveId" clId="{C5FDABC8-4729-9F4D-B353-2191F6E39B6E}" dt="2020-05-27T13:32:07.083" v="298"/>
          <ac:inkMkLst>
            <pc:docMk/>
            <pc:sldMk cId="1155776362" sldId="257"/>
            <ac:inkMk id="37" creationId="{6AF7441A-35B9-6F41-A979-71AEFA7AB320}"/>
          </ac:inkMkLst>
        </pc:inkChg>
        <pc:inkChg chg="add topLvl">
          <ac:chgData name="moe spr" userId="b49c2d277463bf5b" providerId="LiveId" clId="{C5FDABC8-4729-9F4D-B353-2191F6E39B6E}" dt="2020-05-27T13:32:07.083" v="298"/>
          <ac:inkMkLst>
            <pc:docMk/>
            <pc:sldMk cId="1155776362" sldId="257"/>
            <ac:inkMk id="38" creationId="{0DC8DA71-1B37-2940-BF0B-0F480921266C}"/>
          </ac:inkMkLst>
        </pc:inkChg>
        <pc:inkChg chg="add">
          <ac:chgData name="moe spr" userId="b49c2d277463bf5b" providerId="LiveId" clId="{C5FDABC8-4729-9F4D-B353-2191F6E39B6E}" dt="2020-05-27T13:27:27.372" v="207"/>
          <ac:inkMkLst>
            <pc:docMk/>
            <pc:sldMk cId="1155776362" sldId="257"/>
            <ac:inkMk id="38" creationId="{D9D86149-38B2-7B4E-8ADD-F46B6856767B}"/>
          </ac:inkMkLst>
        </pc:inkChg>
        <pc:inkChg chg="add topLvl">
          <ac:chgData name="moe spr" userId="b49c2d277463bf5b" providerId="LiveId" clId="{C5FDABC8-4729-9F4D-B353-2191F6E39B6E}" dt="2020-05-27T13:37:32.042" v="407"/>
          <ac:inkMkLst>
            <pc:docMk/>
            <pc:sldMk cId="1155776362" sldId="257"/>
            <ac:inkMk id="39" creationId="{2F8A8050-5E78-1D41-A217-2BAB84571B38}"/>
          </ac:inkMkLst>
        </pc:inkChg>
        <pc:inkChg chg="add">
          <ac:chgData name="moe spr" userId="b49c2d277463bf5b" providerId="LiveId" clId="{C5FDABC8-4729-9F4D-B353-2191F6E39B6E}" dt="2020-05-27T13:27:27.727" v="208"/>
          <ac:inkMkLst>
            <pc:docMk/>
            <pc:sldMk cId="1155776362" sldId="257"/>
            <ac:inkMk id="39" creationId="{6103D477-8D65-A54C-A609-9EDFA442512B}"/>
          </ac:inkMkLst>
        </pc:inkChg>
        <pc:inkChg chg="add">
          <ac:chgData name="moe spr" userId="b49c2d277463bf5b" providerId="LiveId" clId="{C5FDABC8-4729-9F4D-B353-2191F6E39B6E}" dt="2020-05-27T13:27:28.131" v="209"/>
          <ac:inkMkLst>
            <pc:docMk/>
            <pc:sldMk cId="1155776362" sldId="257"/>
            <ac:inkMk id="40" creationId="{994EFEC5-B122-CF40-AA8C-2DB1F1C143C1}"/>
          </ac:inkMkLst>
        </pc:inkChg>
        <pc:inkChg chg="add topLvl">
          <ac:chgData name="moe spr" userId="b49c2d277463bf5b" providerId="LiveId" clId="{C5FDABC8-4729-9F4D-B353-2191F6E39B6E}" dt="2020-05-27T13:32:07.083" v="298"/>
          <ac:inkMkLst>
            <pc:docMk/>
            <pc:sldMk cId="1155776362" sldId="257"/>
            <ac:inkMk id="40" creationId="{CF844169-C91D-A749-8A46-319AEF520128}"/>
          </ac:inkMkLst>
        </pc:inkChg>
        <pc:inkChg chg="add">
          <ac:chgData name="moe spr" userId="b49c2d277463bf5b" providerId="LiveId" clId="{C5FDABC8-4729-9F4D-B353-2191F6E39B6E}" dt="2020-05-27T13:27:28.436" v="210"/>
          <ac:inkMkLst>
            <pc:docMk/>
            <pc:sldMk cId="1155776362" sldId="257"/>
            <ac:inkMk id="41" creationId="{85E1268B-686A-0C4B-A5D0-A9189D88898E}"/>
          </ac:inkMkLst>
        </pc:inkChg>
        <pc:inkChg chg="add topLvl">
          <ac:chgData name="moe spr" userId="b49c2d277463bf5b" providerId="LiveId" clId="{C5FDABC8-4729-9F4D-B353-2191F6E39B6E}" dt="2020-05-27T13:32:07.083" v="298"/>
          <ac:inkMkLst>
            <pc:docMk/>
            <pc:sldMk cId="1155776362" sldId="257"/>
            <ac:inkMk id="41" creationId="{B32C8656-E763-6E40-85EF-DB458BCE858E}"/>
          </ac:inkMkLst>
        </pc:inkChg>
        <pc:inkChg chg="add topLvl">
          <ac:chgData name="moe spr" userId="b49c2d277463bf5b" providerId="LiveId" clId="{C5FDABC8-4729-9F4D-B353-2191F6E39B6E}" dt="2020-05-27T13:32:07.083" v="298"/>
          <ac:inkMkLst>
            <pc:docMk/>
            <pc:sldMk cId="1155776362" sldId="257"/>
            <ac:inkMk id="42" creationId="{5C106A22-C4A5-0745-BAF9-3E90C70660E5}"/>
          </ac:inkMkLst>
        </pc:inkChg>
        <pc:inkChg chg="add">
          <ac:chgData name="moe spr" userId="b49c2d277463bf5b" providerId="LiveId" clId="{C5FDABC8-4729-9F4D-B353-2191F6E39B6E}" dt="2020-05-27T13:27:28.872" v="211"/>
          <ac:inkMkLst>
            <pc:docMk/>
            <pc:sldMk cId="1155776362" sldId="257"/>
            <ac:inkMk id="42" creationId="{9020CBAF-B669-B249-BDC6-B53FDCCD55C2}"/>
          </ac:inkMkLst>
        </pc:inkChg>
        <pc:inkChg chg="add">
          <ac:chgData name="moe spr" userId="b49c2d277463bf5b" providerId="LiveId" clId="{C5FDABC8-4729-9F4D-B353-2191F6E39B6E}" dt="2020-05-27T13:27:29.078" v="212"/>
          <ac:inkMkLst>
            <pc:docMk/>
            <pc:sldMk cId="1155776362" sldId="257"/>
            <ac:inkMk id="43" creationId="{243ECFB8-FFA8-8247-9F7C-24D3DD375AC8}"/>
          </ac:inkMkLst>
        </pc:inkChg>
        <pc:inkChg chg="add topLvl">
          <ac:chgData name="moe spr" userId="b49c2d277463bf5b" providerId="LiveId" clId="{C5FDABC8-4729-9F4D-B353-2191F6E39B6E}" dt="2020-05-27T13:32:07.083" v="298"/>
          <ac:inkMkLst>
            <pc:docMk/>
            <pc:sldMk cId="1155776362" sldId="257"/>
            <ac:inkMk id="43" creationId="{D73DC4BF-FF42-3849-88BF-AC6358CD91E0}"/>
          </ac:inkMkLst>
        </pc:inkChg>
        <pc:inkChg chg="add">
          <ac:chgData name="moe spr" userId="b49c2d277463bf5b" providerId="LiveId" clId="{C5FDABC8-4729-9F4D-B353-2191F6E39B6E}" dt="2020-05-27T13:27:29.272" v="213"/>
          <ac:inkMkLst>
            <pc:docMk/>
            <pc:sldMk cId="1155776362" sldId="257"/>
            <ac:inkMk id="44" creationId="{78A179C6-8150-7744-A185-3287CCA633A3}"/>
          </ac:inkMkLst>
        </pc:inkChg>
        <pc:inkChg chg="add topLvl">
          <ac:chgData name="moe spr" userId="b49c2d277463bf5b" providerId="LiveId" clId="{C5FDABC8-4729-9F4D-B353-2191F6E39B6E}" dt="2020-05-27T13:32:07.083" v="298"/>
          <ac:inkMkLst>
            <pc:docMk/>
            <pc:sldMk cId="1155776362" sldId="257"/>
            <ac:inkMk id="44" creationId="{942D4587-E5FB-2347-A32E-7924D8FD2351}"/>
          </ac:inkMkLst>
        </pc:inkChg>
        <pc:inkChg chg="add topLvl">
          <ac:chgData name="moe spr" userId="b49c2d277463bf5b" providerId="LiveId" clId="{C5FDABC8-4729-9F4D-B353-2191F6E39B6E}" dt="2020-05-27T13:32:07.083" v="298"/>
          <ac:inkMkLst>
            <pc:docMk/>
            <pc:sldMk cId="1155776362" sldId="257"/>
            <ac:inkMk id="45" creationId="{3BA2E9CA-C78D-984A-8414-494F86F30ADB}"/>
          </ac:inkMkLst>
        </pc:inkChg>
        <pc:inkChg chg="add">
          <ac:chgData name="moe spr" userId="b49c2d277463bf5b" providerId="LiveId" clId="{C5FDABC8-4729-9F4D-B353-2191F6E39B6E}" dt="2020-05-27T13:27:29.447" v="214"/>
          <ac:inkMkLst>
            <pc:docMk/>
            <pc:sldMk cId="1155776362" sldId="257"/>
            <ac:inkMk id="45" creationId="{C9CE1740-ED31-9F44-A7AF-ADB9CCB8EA48}"/>
          </ac:inkMkLst>
        </pc:inkChg>
        <pc:inkChg chg="add">
          <ac:chgData name="moe spr" userId="b49c2d277463bf5b" providerId="LiveId" clId="{C5FDABC8-4729-9F4D-B353-2191F6E39B6E}" dt="2020-05-27T13:27:29.620" v="215"/>
          <ac:inkMkLst>
            <pc:docMk/>
            <pc:sldMk cId="1155776362" sldId="257"/>
            <ac:inkMk id="46" creationId="{8DB2D1AF-40F9-C649-BCCE-EF37B7451C95}"/>
          </ac:inkMkLst>
        </pc:inkChg>
        <pc:inkChg chg="add topLvl">
          <ac:chgData name="moe spr" userId="b49c2d277463bf5b" providerId="LiveId" clId="{C5FDABC8-4729-9F4D-B353-2191F6E39B6E}" dt="2020-05-27T13:32:07.083" v="298"/>
          <ac:inkMkLst>
            <pc:docMk/>
            <pc:sldMk cId="1155776362" sldId="257"/>
            <ac:inkMk id="46" creationId="{E91FD08E-C488-8F4A-A3E2-FFFC4097019E}"/>
          </ac:inkMkLst>
        </pc:inkChg>
        <pc:inkChg chg="add topLvl">
          <ac:chgData name="moe spr" userId="b49c2d277463bf5b" providerId="LiveId" clId="{C5FDABC8-4729-9F4D-B353-2191F6E39B6E}" dt="2020-05-27T13:32:07.083" v="298"/>
          <ac:inkMkLst>
            <pc:docMk/>
            <pc:sldMk cId="1155776362" sldId="257"/>
            <ac:inkMk id="47" creationId="{917DEC70-BEED-E34F-AFEB-89F7222214B1}"/>
          </ac:inkMkLst>
        </pc:inkChg>
        <pc:inkChg chg="add topLvl">
          <ac:chgData name="moe spr" userId="b49c2d277463bf5b" providerId="LiveId" clId="{C5FDABC8-4729-9F4D-B353-2191F6E39B6E}" dt="2020-05-27T13:32:07.083" v="298"/>
          <ac:inkMkLst>
            <pc:docMk/>
            <pc:sldMk cId="1155776362" sldId="257"/>
            <ac:inkMk id="48" creationId="{DDB4E903-F629-354F-8873-8EB1E1158586}"/>
          </ac:inkMkLst>
        </pc:inkChg>
        <pc:inkChg chg="add topLvl">
          <ac:chgData name="moe spr" userId="b49c2d277463bf5b" providerId="LiveId" clId="{C5FDABC8-4729-9F4D-B353-2191F6E39B6E}" dt="2020-05-27T13:32:07.083" v="298"/>
          <ac:inkMkLst>
            <pc:docMk/>
            <pc:sldMk cId="1155776362" sldId="257"/>
            <ac:inkMk id="49" creationId="{5B0C9831-D9DB-8442-A120-5B22C6C2B92D}"/>
          </ac:inkMkLst>
        </pc:inkChg>
        <pc:inkChg chg="add topLvl">
          <ac:chgData name="moe spr" userId="b49c2d277463bf5b" providerId="LiveId" clId="{C5FDABC8-4729-9F4D-B353-2191F6E39B6E}" dt="2020-05-27T13:32:07.083" v="298"/>
          <ac:inkMkLst>
            <pc:docMk/>
            <pc:sldMk cId="1155776362" sldId="257"/>
            <ac:inkMk id="50" creationId="{FA805BA4-BEF6-9342-B1ED-DB43B1CD3664}"/>
          </ac:inkMkLst>
        </pc:inkChg>
        <pc:inkChg chg="add topLvl">
          <ac:chgData name="moe spr" userId="b49c2d277463bf5b" providerId="LiveId" clId="{C5FDABC8-4729-9F4D-B353-2191F6E39B6E}" dt="2020-05-27T13:32:07.083" v="298"/>
          <ac:inkMkLst>
            <pc:docMk/>
            <pc:sldMk cId="1155776362" sldId="257"/>
            <ac:inkMk id="51" creationId="{D6E3022E-267E-7947-A296-48B640870F58}"/>
          </ac:inkMkLst>
        </pc:inkChg>
        <pc:inkChg chg="add topLvl">
          <ac:chgData name="moe spr" userId="b49c2d277463bf5b" providerId="LiveId" clId="{C5FDABC8-4729-9F4D-B353-2191F6E39B6E}" dt="2020-05-27T13:32:07.083" v="298"/>
          <ac:inkMkLst>
            <pc:docMk/>
            <pc:sldMk cId="1155776362" sldId="257"/>
            <ac:inkMk id="52" creationId="{73901D97-5A1F-0844-B807-CBC8FEB9298C}"/>
          </ac:inkMkLst>
        </pc:inkChg>
        <pc:inkChg chg="add topLvl">
          <ac:chgData name="moe spr" userId="b49c2d277463bf5b" providerId="LiveId" clId="{C5FDABC8-4729-9F4D-B353-2191F6E39B6E}" dt="2020-05-27T13:32:07.083" v="298"/>
          <ac:inkMkLst>
            <pc:docMk/>
            <pc:sldMk cId="1155776362" sldId="257"/>
            <ac:inkMk id="53" creationId="{F6EBBA8C-440B-9141-8ADB-95F0FD34518F}"/>
          </ac:inkMkLst>
        </pc:inkChg>
        <pc:inkChg chg="add topLvl">
          <ac:chgData name="moe spr" userId="b49c2d277463bf5b" providerId="LiveId" clId="{C5FDABC8-4729-9F4D-B353-2191F6E39B6E}" dt="2020-05-27T13:32:07.083" v="298"/>
          <ac:inkMkLst>
            <pc:docMk/>
            <pc:sldMk cId="1155776362" sldId="257"/>
            <ac:inkMk id="54" creationId="{936DF7BB-71A6-8F4E-A1C2-91CEEB260915}"/>
          </ac:inkMkLst>
        </pc:inkChg>
        <pc:inkChg chg="add topLvl">
          <ac:chgData name="moe spr" userId="b49c2d277463bf5b" providerId="LiveId" clId="{C5FDABC8-4729-9F4D-B353-2191F6E39B6E}" dt="2020-05-27T13:37:32.042" v="407"/>
          <ac:inkMkLst>
            <pc:docMk/>
            <pc:sldMk cId="1155776362" sldId="257"/>
            <ac:inkMk id="55" creationId="{6DDB87AF-5056-1145-B88B-3CDAE47DFF37}"/>
          </ac:inkMkLst>
        </pc:inkChg>
        <pc:inkChg chg="add topLvl">
          <ac:chgData name="moe spr" userId="b49c2d277463bf5b" providerId="LiveId" clId="{C5FDABC8-4729-9F4D-B353-2191F6E39B6E}" dt="2020-05-27T13:32:07.083" v="298"/>
          <ac:inkMkLst>
            <pc:docMk/>
            <pc:sldMk cId="1155776362" sldId="257"/>
            <ac:inkMk id="57" creationId="{8DB9A951-9D98-BE40-B022-39F52BB59CA4}"/>
          </ac:inkMkLst>
        </pc:inkChg>
        <pc:inkChg chg="add topLvl">
          <ac:chgData name="moe spr" userId="b49c2d277463bf5b" providerId="LiveId" clId="{C5FDABC8-4729-9F4D-B353-2191F6E39B6E}" dt="2020-05-27T13:32:07.083" v="298"/>
          <ac:inkMkLst>
            <pc:docMk/>
            <pc:sldMk cId="1155776362" sldId="257"/>
            <ac:inkMk id="58" creationId="{8B862CA6-20E6-354E-BE2D-FD25A487EB92}"/>
          </ac:inkMkLst>
        </pc:inkChg>
        <pc:inkChg chg="add topLvl">
          <ac:chgData name="moe spr" userId="b49c2d277463bf5b" providerId="LiveId" clId="{C5FDABC8-4729-9F4D-B353-2191F6E39B6E}" dt="2020-05-27T13:32:07.083" v="298"/>
          <ac:inkMkLst>
            <pc:docMk/>
            <pc:sldMk cId="1155776362" sldId="257"/>
            <ac:inkMk id="59" creationId="{8C6D68B8-012E-7F4B-9E27-F3F64C6DA9AD}"/>
          </ac:inkMkLst>
        </pc:inkChg>
        <pc:inkChg chg="add topLvl">
          <ac:chgData name="moe spr" userId="b49c2d277463bf5b" providerId="LiveId" clId="{C5FDABC8-4729-9F4D-B353-2191F6E39B6E}" dt="2020-05-27T13:32:07.083" v="298"/>
          <ac:inkMkLst>
            <pc:docMk/>
            <pc:sldMk cId="1155776362" sldId="257"/>
            <ac:inkMk id="60" creationId="{90D90E1E-F7FC-ED48-B669-DB53BEF872DE}"/>
          </ac:inkMkLst>
        </pc:inkChg>
        <pc:inkChg chg="add topLvl">
          <ac:chgData name="moe spr" userId="b49c2d277463bf5b" providerId="LiveId" clId="{C5FDABC8-4729-9F4D-B353-2191F6E39B6E}" dt="2020-05-27T13:32:07.083" v="298"/>
          <ac:inkMkLst>
            <pc:docMk/>
            <pc:sldMk cId="1155776362" sldId="257"/>
            <ac:inkMk id="61" creationId="{1A7D037F-3C97-6443-A5BF-22E5C3525A5D}"/>
          </ac:inkMkLst>
        </pc:inkChg>
        <pc:inkChg chg="add topLvl">
          <ac:chgData name="moe spr" userId="b49c2d277463bf5b" providerId="LiveId" clId="{C5FDABC8-4729-9F4D-B353-2191F6E39B6E}" dt="2020-05-27T13:32:07.083" v="298"/>
          <ac:inkMkLst>
            <pc:docMk/>
            <pc:sldMk cId="1155776362" sldId="257"/>
            <ac:inkMk id="62" creationId="{562A80E9-6C9D-0844-89C0-E7C07824F1C9}"/>
          </ac:inkMkLst>
        </pc:inkChg>
        <pc:inkChg chg="add topLvl">
          <ac:chgData name="moe spr" userId="b49c2d277463bf5b" providerId="LiveId" clId="{C5FDABC8-4729-9F4D-B353-2191F6E39B6E}" dt="2020-05-27T13:32:07.083" v="298"/>
          <ac:inkMkLst>
            <pc:docMk/>
            <pc:sldMk cId="1155776362" sldId="257"/>
            <ac:inkMk id="63" creationId="{9360CEF2-A0D9-1946-BB2C-95BEA6E95DDD}"/>
          </ac:inkMkLst>
        </pc:inkChg>
        <pc:inkChg chg="add topLvl">
          <ac:chgData name="moe spr" userId="b49c2d277463bf5b" providerId="LiveId" clId="{C5FDABC8-4729-9F4D-B353-2191F6E39B6E}" dt="2020-05-27T13:32:07.083" v="298"/>
          <ac:inkMkLst>
            <pc:docMk/>
            <pc:sldMk cId="1155776362" sldId="257"/>
            <ac:inkMk id="64" creationId="{324987D1-4B34-8A43-94C1-400E97C549DB}"/>
          </ac:inkMkLst>
        </pc:inkChg>
        <pc:inkChg chg="add topLvl">
          <ac:chgData name="moe spr" userId="b49c2d277463bf5b" providerId="LiveId" clId="{C5FDABC8-4729-9F4D-B353-2191F6E39B6E}" dt="2020-05-27T13:32:07.083" v="298"/>
          <ac:inkMkLst>
            <pc:docMk/>
            <pc:sldMk cId="1155776362" sldId="257"/>
            <ac:inkMk id="65" creationId="{297189A5-47A6-2049-966A-674E27F52E8B}"/>
          </ac:inkMkLst>
        </pc:inkChg>
        <pc:inkChg chg="add topLvl">
          <ac:chgData name="moe spr" userId="b49c2d277463bf5b" providerId="LiveId" clId="{C5FDABC8-4729-9F4D-B353-2191F6E39B6E}" dt="2020-05-27T13:32:07.083" v="298"/>
          <ac:inkMkLst>
            <pc:docMk/>
            <pc:sldMk cId="1155776362" sldId="257"/>
            <ac:inkMk id="66" creationId="{AEEF48EE-E7AC-4742-8ED7-9D121A8817FE}"/>
          </ac:inkMkLst>
        </pc:inkChg>
        <pc:inkChg chg="add topLvl">
          <ac:chgData name="moe spr" userId="b49c2d277463bf5b" providerId="LiveId" clId="{C5FDABC8-4729-9F4D-B353-2191F6E39B6E}" dt="2020-05-27T13:32:07.083" v="298"/>
          <ac:inkMkLst>
            <pc:docMk/>
            <pc:sldMk cId="1155776362" sldId="257"/>
            <ac:inkMk id="67" creationId="{69B2396A-93F8-7A49-A498-EB83426E4DD3}"/>
          </ac:inkMkLst>
        </pc:inkChg>
        <pc:inkChg chg="add topLvl">
          <ac:chgData name="moe spr" userId="b49c2d277463bf5b" providerId="LiveId" clId="{C5FDABC8-4729-9F4D-B353-2191F6E39B6E}" dt="2020-05-27T13:32:07.083" v="298"/>
          <ac:inkMkLst>
            <pc:docMk/>
            <pc:sldMk cId="1155776362" sldId="257"/>
            <ac:inkMk id="68" creationId="{838F87FF-B0BC-9044-88FF-6CA5458D4CB0}"/>
          </ac:inkMkLst>
        </pc:inkChg>
        <pc:inkChg chg="add topLvl">
          <ac:chgData name="moe spr" userId="b49c2d277463bf5b" providerId="LiveId" clId="{C5FDABC8-4729-9F4D-B353-2191F6E39B6E}" dt="2020-05-27T13:32:07.083" v="298"/>
          <ac:inkMkLst>
            <pc:docMk/>
            <pc:sldMk cId="1155776362" sldId="257"/>
            <ac:inkMk id="69" creationId="{47B91F6D-0460-A24D-BC6D-4377EA7F5F53}"/>
          </ac:inkMkLst>
        </pc:inkChg>
        <pc:inkChg chg="add topLvl">
          <ac:chgData name="moe spr" userId="b49c2d277463bf5b" providerId="LiveId" clId="{C5FDABC8-4729-9F4D-B353-2191F6E39B6E}" dt="2020-05-27T13:32:07.083" v="298"/>
          <ac:inkMkLst>
            <pc:docMk/>
            <pc:sldMk cId="1155776362" sldId="257"/>
            <ac:inkMk id="70" creationId="{C20010B0-6DEF-054F-B869-E540F6091F77}"/>
          </ac:inkMkLst>
        </pc:inkChg>
        <pc:inkChg chg="add topLvl">
          <ac:chgData name="moe spr" userId="b49c2d277463bf5b" providerId="LiveId" clId="{C5FDABC8-4729-9F4D-B353-2191F6E39B6E}" dt="2020-05-27T13:37:32.042" v="407"/>
          <ac:inkMkLst>
            <pc:docMk/>
            <pc:sldMk cId="1155776362" sldId="257"/>
            <ac:inkMk id="71" creationId="{8C1D9DA3-C884-7344-821A-E8F19D8C47A7}"/>
          </ac:inkMkLst>
        </pc:inkChg>
        <pc:inkChg chg="add topLvl">
          <ac:chgData name="moe spr" userId="b49c2d277463bf5b" providerId="LiveId" clId="{C5FDABC8-4729-9F4D-B353-2191F6E39B6E}" dt="2020-05-27T13:32:07.083" v="298"/>
          <ac:inkMkLst>
            <pc:docMk/>
            <pc:sldMk cId="1155776362" sldId="257"/>
            <ac:inkMk id="72" creationId="{269428BF-4051-DC46-9C95-DCCC18DFFFC1}"/>
          </ac:inkMkLst>
        </pc:inkChg>
        <pc:inkChg chg="add topLvl">
          <ac:chgData name="moe spr" userId="b49c2d277463bf5b" providerId="LiveId" clId="{C5FDABC8-4729-9F4D-B353-2191F6E39B6E}" dt="2020-05-27T13:32:07.083" v="298"/>
          <ac:inkMkLst>
            <pc:docMk/>
            <pc:sldMk cId="1155776362" sldId="257"/>
            <ac:inkMk id="73" creationId="{9A4D9021-19C0-1240-903A-D814452F0F67}"/>
          </ac:inkMkLst>
        </pc:inkChg>
        <pc:inkChg chg="add topLvl">
          <ac:chgData name="moe spr" userId="b49c2d277463bf5b" providerId="LiveId" clId="{C5FDABC8-4729-9F4D-B353-2191F6E39B6E}" dt="2020-05-27T13:32:07.083" v="298"/>
          <ac:inkMkLst>
            <pc:docMk/>
            <pc:sldMk cId="1155776362" sldId="257"/>
            <ac:inkMk id="74" creationId="{47778E73-0C54-3C4A-A2E7-F2CBD8936B86}"/>
          </ac:inkMkLst>
        </pc:inkChg>
        <pc:inkChg chg="add topLvl">
          <ac:chgData name="moe spr" userId="b49c2d277463bf5b" providerId="LiveId" clId="{C5FDABC8-4729-9F4D-B353-2191F6E39B6E}" dt="2020-05-27T13:32:07.083" v="298"/>
          <ac:inkMkLst>
            <pc:docMk/>
            <pc:sldMk cId="1155776362" sldId="257"/>
            <ac:inkMk id="76" creationId="{77E66805-61D5-CD4D-8233-F5A7004C67B4}"/>
          </ac:inkMkLst>
        </pc:inkChg>
        <pc:inkChg chg="add topLvl">
          <ac:chgData name="moe spr" userId="b49c2d277463bf5b" providerId="LiveId" clId="{C5FDABC8-4729-9F4D-B353-2191F6E39B6E}" dt="2020-05-27T13:37:32.042" v="407"/>
          <ac:inkMkLst>
            <pc:docMk/>
            <pc:sldMk cId="1155776362" sldId="257"/>
            <ac:inkMk id="77" creationId="{DF228441-D49F-F54D-8C68-34859F4DF2AD}"/>
          </ac:inkMkLst>
        </pc:inkChg>
        <pc:inkChg chg="add topLvl">
          <ac:chgData name="moe spr" userId="b49c2d277463bf5b" providerId="LiveId" clId="{C5FDABC8-4729-9F4D-B353-2191F6E39B6E}" dt="2020-05-27T13:32:07.083" v="298"/>
          <ac:inkMkLst>
            <pc:docMk/>
            <pc:sldMk cId="1155776362" sldId="257"/>
            <ac:inkMk id="78" creationId="{B32094C8-7D22-2945-B9E2-6B34A196B305}"/>
          </ac:inkMkLst>
        </pc:inkChg>
        <pc:inkChg chg="add">
          <ac:chgData name="moe spr" userId="b49c2d277463bf5b" providerId="LiveId" clId="{C5FDABC8-4729-9F4D-B353-2191F6E39B6E}" dt="2020-05-27T13:32:06.467" v="297"/>
          <ac:inkMkLst>
            <pc:docMk/>
            <pc:sldMk cId="1155776362" sldId="257"/>
            <ac:inkMk id="80" creationId="{2A6A559C-FCE2-A74C-BF6B-AF9952F0067E}"/>
          </ac:inkMkLst>
        </pc:inkChg>
        <pc:inkChg chg="add topLvl">
          <ac:chgData name="moe spr" userId="b49c2d277463bf5b" providerId="LiveId" clId="{C5FDABC8-4729-9F4D-B353-2191F6E39B6E}" dt="2020-05-27T13:37:32.042" v="407"/>
          <ac:inkMkLst>
            <pc:docMk/>
            <pc:sldMk cId="1155776362" sldId="257"/>
            <ac:inkMk id="82" creationId="{71B6BF16-7277-2D41-A46A-DFA9F16A8CA0}"/>
          </ac:inkMkLst>
        </pc:inkChg>
        <pc:inkChg chg="add del topLvl">
          <ac:chgData name="moe spr" userId="b49c2d277463bf5b" providerId="LiveId" clId="{C5FDABC8-4729-9F4D-B353-2191F6E39B6E}" dt="2020-05-27T13:32:33.467" v="330"/>
          <ac:inkMkLst>
            <pc:docMk/>
            <pc:sldMk cId="1155776362" sldId="257"/>
            <ac:inkMk id="82" creationId="{9C906DD3-0D64-054F-B7F0-BB90B170A667}"/>
          </ac:inkMkLst>
        </pc:inkChg>
        <pc:inkChg chg="add del topLvl">
          <ac:chgData name="moe spr" userId="b49c2d277463bf5b" providerId="LiveId" clId="{C5FDABC8-4729-9F4D-B353-2191F6E39B6E}" dt="2020-05-27T13:32:33.454" v="323"/>
          <ac:inkMkLst>
            <pc:docMk/>
            <pc:sldMk cId="1155776362" sldId="257"/>
            <ac:inkMk id="83" creationId="{A07AE80A-DE91-6D44-9206-2137BF597084}"/>
          </ac:inkMkLst>
        </pc:inkChg>
        <pc:inkChg chg="add topLvl">
          <ac:chgData name="moe spr" userId="b49c2d277463bf5b" providerId="LiveId" clId="{C5FDABC8-4729-9F4D-B353-2191F6E39B6E}" dt="2020-05-27T13:37:32.042" v="407"/>
          <ac:inkMkLst>
            <pc:docMk/>
            <pc:sldMk cId="1155776362" sldId="257"/>
            <ac:inkMk id="84" creationId="{900B3631-318D-A545-A83D-BA876226153E}"/>
          </ac:inkMkLst>
        </pc:inkChg>
        <pc:inkChg chg="add del topLvl">
          <ac:chgData name="moe spr" userId="b49c2d277463bf5b" providerId="LiveId" clId="{C5FDABC8-4729-9F4D-B353-2191F6E39B6E}" dt="2020-05-27T13:32:33.479" v="338"/>
          <ac:inkMkLst>
            <pc:docMk/>
            <pc:sldMk cId="1155776362" sldId="257"/>
            <ac:inkMk id="85" creationId="{57CEC917-85F3-E347-922B-EAEF0F8DCDC0}"/>
          </ac:inkMkLst>
        </pc:inkChg>
        <pc:inkChg chg="add topLvl">
          <ac:chgData name="moe spr" userId="b49c2d277463bf5b" providerId="LiveId" clId="{C5FDABC8-4729-9F4D-B353-2191F6E39B6E}" dt="2020-05-27T13:37:32.042" v="407"/>
          <ac:inkMkLst>
            <pc:docMk/>
            <pc:sldMk cId="1155776362" sldId="257"/>
            <ac:inkMk id="86" creationId="{8129593D-BEED-3943-8393-6B161C15CEC2}"/>
          </ac:inkMkLst>
        </pc:inkChg>
        <pc:inkChg chg="add del topLvl">
          <ac:chgData name="moe spr" userId="b49c2d277463bf5b" providerId="LiveId" clId="{C5FDABC8-4729-9F4D-B353-2191F6E39B6E}" dt="2020-05-27T13:32:33.461" v="327"/>
          <ac:inkMkLst>
            <pc:docMk/>
            <pc:sldMk cId="1155776362" sldId="257"/>
            <ac:inkMk id="86" creationId="{93AC822A-6670-E943-A46E-62A481E769AF}"/>
          </ac:inkMkLst>
        </pc:inkChg>
        <pc:inkChg chg="add del topLvl">
          <ac:chgData name="moe spr" userId="b49c2d277463bf5b" providerId="LiveId" clId="{C5FDABC8-4729-9F4D-B353-2191F6E39B6E}" dt="2020-05-27T13:32:33.474" v="335"/>
          <ac:inkMkLst>
            <pc:docMk/>
            <pc:sldMk cId="1155776362" sldId="257"/>
            <ac:inkMk id="87" creationId="{F641CD90-B1E6-6940-A2A5-2FB81323B5BD}"/>
          </ac:inkMkLst>
        </pc:inkChg>
        <pc:inkChg chg="add del topLvl">
          <ac:chgData name="moe spr" userId="b49c2d277463bf5b" providerId="LiveId" clId="{C5FDABC8-4729-9F4D-B353-2191F6E39B6E}" dt="2020-05-27T13:32:33.483" v="341"/>
          <ac:inkMkLst>
            <pc:docMk/>
            <pc:sldMk cId="1155776362" sldId="257"/>
            <ac:inkMk id="88" creationId="{25083529-C824-6947-AC7F-4D8464563B40}"/>
          </ac:inkMkLst>
        </pc:inkChg>
        <pc:inkChg chg="add topLvl">
          <ac:chgData name="moe spr" userId="b49c2d277463bf5b" providerId="LiveId" clId="{C5FDABC8-4729-9F4D-B353-2191F6E39B6E}" dt="2020-05-27T13:37:32.042" v="407"/>
          <ac:inkMkLst>
            <pc:docMk/>
            <pc:sldMk cId="1155776362" sldId="257"/>
            <ac:inkMk id="88" creationId="{3C26494E-4D30-2742-BB49-BB731DE1378E}"/>
          </ac:inkMkLst>
        </pc:inkChg>
        <pc:inkChg chg="add">
          <ac:chgData name="moe spr" userId="b49c2d277463bf5b" providerId="LiveId" clId="{C5FDABC8-4729-9F4D-B353-2191F6E39B6E}" dt="2020-05-27T13:37:25.611" v="397"/>
          <ac:inkMkLst>
            <pc:docMk/>
            <pc:sldMk cId="1155776362" sldId="257"/>
            <ac:inkMk id="90" creationId="{62E7975D-4B37-0242-BE34-71C3E31CC982}"/>
          </ac:inkMkLst>
        </pc:inkChg>
        <pc:inkChg chg="add del">
          <ac:chgData name="moe spr" userId="b49c2d277463bf5b" providerId="LiveId" clId="{C5FDABC8-4729-9F4D-B353-2191F6E39B6E}" dt="2020-05-27T13:32:33.469" v="331"/>
          <ac:inkMkLst>
            <pc:docMk/>
            <pc:sldMk cId="1155776362" sldId="257"/>
            <ac:inkMk id="90" creationId="{AE118194-926C-454C-BE23-7D142351BEF8}"/>
          </ac:inkMkLst>
        </pc:inkChg>
        <pc:inkChg chg="add del">
          <ac:chgData name="moe spr" userId="b49c2d277463bf5b" providerId="LiveId" clId="{C5FDABC8-4729-9F4D-B353-2191F6E39B6E}" dt="2020-05-27T13:32:33.456" v="324"/>
          <ac:inkMkLst>
            <pc:docMk/>
            <pc:sldMk cId="1155776362" sldId="257"/>
            <ac:inkMk id="91" creationId="{0CD1FB24-5F96-D44D-B144-87EAEB8A9F52}"/>
          </ac:inkMkLst>
        </pc:inkChg>
        <pc:inkChg chg="add">
          <ac:chgData name="moe spr" userId="b49c2d277463bf5b" providerId="LiveId" clId="{C5FDABC8-4729-9F4D-B353-2191F6E39B6E}" dt="2020-05-27T13:37:26.098" v="398"/>
          <ac:inkMkLst>
            <pc:docMk/>
            <pc:sldMk cId="1155776362" sldId="257"/>
            <ac:inkMk id="91" creationId="{0F59593A-D471-9F48-BDF7-882B800406D2}"/>
          </ac:inkMkLst>
        </pc:inkChg>
        <pc:inkChg chg="add">
          <ac:chgData name="moe spr" userId="b49c2d277463bf5b" providerId="LiveId" clId="{C5FDABC8-4729-9F4D-B353-2191F6E39B6E}" dt="2020-05-27T13:37:27.317" v="399"/>
          <ac:inkMkLst>
            <pc:docMk/>
            <pc:sldMk cId="1155776362" sldId="257"/>
            <ac:inkMk id="92" creationId="{BC77303D-0697-434D-AB51-AD2FC4A1A26E}"/>
          </ac:inkMkLst>
        </pc:inkChg>
        <pc:inkChg chg="add del">
          <ac:chgData name="moe spr" userId="b49c2d277463bf5b" providerId="LiveId" clId="{C5FDABC8-4729-9F4D-B353-2191F6E39B6E}" dt="2020-05-27T13:32:33.470" v="332"/>
          <ac:inkMkLst>
            <pc:docMk/>
            <pc:sldMk cId="1155776362" sldId="257"/>
            <ac:inkMk id="92" creationId="{F1D83855-82C3-4D45-837E-DEC0C43EDB53}"/>
          </ac:inkMkLst>
        </pc:inkChg>
        <pc:inkChg chg="add del">
          <ac:chgData name="moe spr" userId="b49c2d277463bf5b" providerId="LiveId" clId="{C5FDABC8-4729-9F4D-B353-2191F6E39B6E}" dt="2020-05-27T13:32:33.465" v="329"/>
          <ac:inkMkLst>
            <pc:docMk/>
            <pc:sldMk cId="1155776362" sldId="257"/>
            <ac:inkMk id="93" creationId="{43D75F92-55E8-654C-95DF-FAC7EBFDB420}"/>
          </ac:inkMkLst>
        </pc:inkChg>
        <pc:inkChg chg="add">
          <ac:chgData name="moe spr" userId="b49c2d277463bf5b" providerId="LiveId" clId="{C5FDABC8-4729-9F4D-B353-2191F6E39B6E}" dt="2020-05-27T13:37:28.346" v="400"/>
          <ac:inkMkLst>
            <pc:docMk/>
            <pc:sldMk cId="1155776362" sldId="257"/>
            <ac:inkMk id="93" creationId="{E6BB212B-8D87-1F4E-90EE-6C464C139E14}"/>
          </ac:inkMkLst>
        </pc:inkChg>
        <pc:inkChg chg="add">
          <ac:chgData name="moe spr" userId="b49c2d277463bf5b" providerId="LiveId" clId="{C5FDABC8-4729-9F4D-B353-2191F6E39B6E}" dt="2020-05-27T13:37:29.046" v="401"/>
          <ac:inkMkLst>
            <pc:docMk/>
            <pc:sldMk cId="1155776362" sldId="257"/>
            <ac:inkMk id="94" creationId="{EFB09A17-E503-7F40-B4CF-9566C54B13AB}"/>
          </ac:inkMkLst>
        </pc:inkChg>
        <pc:inkChg chg="add del">
          <ac:chgData name="moe spr" userId="b49c2d277463bf5b" providerId="LiveId" clId="{C5FDABC8-4729-9F4D-B353-2191F6E39B6E}" dt="2020-05-27T13:32:33.477" v="337"/>
          <ac:inkMkLst>
            <pc:docMk/>
            <pc:sldMk cId="1155776362" sldId="257"/>
            <ac:inkMk id="94" creationId="{FC3951D7-CC69-DD4D-9164-46319028C959}"/>
          </ac:inkMkLst>
        </pc:inkChg>
        <pc:inkChg chg="add del">
          <ac:chgData name="moe spr" userId="b49c2d277463bf5b" providerId="LiveId" clId="{C5FDABC8-4729-9F4D-B353-2191F6E39B6E}" dt="2020-05-27T13:32:33.458" v="325"/>
          <ac:inkMkLst>
            <pc:docMk/>
            <pc:sldMk cId="1155776362" sldId="257"/>
            <ac:inkMk id="95" creationId="{4758C44E-F5F5-BD4F-ADD8-72EFB30482FD}"/>
          </ac:inkMkLst>
        </pc:inkChg>
        <pc:inkChg chg="add">
          <ac:chgData name="moe spr" userId="b49c2d277463bf5b" providerId="LiveId" clId="{C5FDABC8-4729-9F4D-B353-2191F6E39B6E}" dt="2020-05-27T13:37:29.496" v="402"/>
          <ac:inkMkLst>
            <pc:docMk/>
            <pc:sldMk cId="1155776362" sldId="257"/>
            <ac:inkMk id="95" creationId="{6CF0A895-A513-9D48-8B44-8ED49AA0E281}"/>
          </ac:inkMkLst>
        </pc:inkChg>
        <pc:inkChg chg="add del">
          <ac:chgData name="moe spr" userId="b49c2d277463bf5b" providerId="LiveId" clId="{C5FDABC8-4729-9F4D-B353-2191F6E39B6E}" dt="2020-05-27T13:32:33.472" v="333"/>
          <ac:inkMkLst>
            <pc:docMk/>
            <pc:sldMk cId="1155776362" sldId="257"/>
            <ac:inkMk id="96" creationId="{AD8FE37A-37F6-A44F-A800-8CB146234737}"/>
          </ac:inkMkLst>
        </pc:inkChg>
        <pc:inkChg chg="add">
          <ac:chgData name="moe spr" userId="b49c2d277463bf5b" providerId="LiveId" clId="{C5FDABC8-4729-9F4D-B353-2191F6E39B6E}" dt="2020-05-27T13:37:29.971" v="403"/>
          <ac:inkMkLst>
            <pc:docMk/>
            <pc:sldMk cId="1155776362" sldId="257"/>
            <ac:inkMk id="96" creationId="{D2962736-2751-2E46-BB88-8A9E759BEADB}"/>
          </ac:inkMkLst>
        </pc:inkChg>
        <pc:inkChg chg="add del">
          <ac:chgData name="moe spr" userId="b49c2d277463bf5b" providerId="LiveId" clId="{C5FDABC8-4729-9F4D-B353-2191F6E39B6E}" dt="2020-05-27T13:32:33.480" v="339"/>
          <ac:inkMkLst>
            <pc:docMk/>
            <pc:sldMk cId="1155776362" sldId="257"/>
            <ac:inkMk id="97" creationId="{072F800A-FFC6-F841-B5FF-1243267E812A}"/>
          </ac:inkMkLst>
        </pc:inkChg>
        <pc:inkChg chg="add">
          <ac:chgData name="moe spr" userId="b49c2d277463bf5b" providerId="LiveId" clId="{C5FDABC8-4729-9F4D-B353-2191F6E39B6E}" dt="2020-05-27T13:37:30.434" v="404"/>
          <ac:inkMkLst>
            <pc:docMk/>
            <pc:sldMk cId="1155776362" sldId="257"/>
            <ac:inkMk id="97" creationId="{23AFC4F0-F620-CF4D-A5A8-ED2B2E32E003}"/>
          </ac:inkMkLst>
        </pc:inkChg>
        <pc:inkChg chg="add">
          <ac:chgData name="moe spr" userId="b49c2d277463bf5b" providerId="LiveId" clId="{C5FDABC8-4729-9F4D-B353-2191F6E39B6E}" dt="2020-05-27T13:37:30.879" v="405"/>
          <ac:inkMkLst>
            <pc:docMk/>
            <pc:sldMk cId="1155776362" sldId="257"/>
            <ac:inkMk id="98" creationId="{6665AC53-C126-724C-A8E4-3E78AD827C5A}"/>
          </ac:inkMkLst>
        </pc:inkChg>
        <pc:inkChg chg="add del">
          <ac:chgData name="moe spr" userId="b49c2d277463bf5b" providerId="LiveId" clId="{C5FDABC8-4729-9F4D-B353-2191F6E39B6E}" dt="2020-05-27T13:32:33.459" v="326"/>
          <ac:inkMkLst>
            <pc:docMk/>
            <pc:sldMk cId="1155776362" sldId="257"/>
            <ac:inkMk id="98" creationId="{BEFC9423-0BB2-9746-8633-16883CB1B043}"/>
          </ac:inkMkLst>
        </pc:inkChg>
        <pc:inkChg chg="add">
          <ac:chgData name="moe spr" userId="b49c2d277463bf5b" providerId="LiveId" clId="{C5FDABC8-4729-9F4D-B353-2191F6E39B6E}" dt="2020-05-27T13:37:31.279" v="406"/>
          <ac:inkMkLst>
            <pc:docMk/>
            <pc:sldMk cId="1155776362" sldId="257"/>
            <ac:inkMk id="99" creationId="{478D7CB0-F51B-0848-A89D-19BBDB96596D}"/>
          </ac:inkMkLst>
        </pc:inkChg>
        <pc:inkChg chg="add del">
          <ac:chgData name="moe spr" userId="b49c2d277463bf5b" providerId="LiveId" clId="{C5FDABC8-4729-9F4D-B353-2191F6E39B6E}" dt="2020-05-27T13:32:33.473" v="334"/>
          <ac:inkMkLst>
            <pc:docMk/>
            <pc:sldMk cId="1155776362" sldId="257"/>
            <ac:inkMk id="99" creationId="{837145AF-4B5F-D042-80F8-22BCC73ABB9B}"/>
          </ac:inkMkLst>
        </pc:inkChg>
        <pc:inkChg chg="add del">
          <ac:chgData name="moe spr" userId="b49c2d277463bf5b" providerId="LiveId" clId="{C5FDABC8-4729-9F4D-B353-2191F6E39B6E}" dt="2020-05-27T13:32:33.451" v="322"/>
          <ac:inkMkLst>
            <pc:docMk/>
            <pc:sldMk cId="1155776362" sldId="257"/>
            <ac:inkMk id="100" creationId="{203E37BE-B694-D543-B57C-BCEE9AEC6DAD}"/>
          </ac:inkMkLst>
        </pc:inkChg>
        <pc:inkChg chg="add topLvl">
          <ac:chgData name="moe spr" userId="b49c2d277463bf5b" providerId="LiveId" clId="{C5FDABC8-4729-9F4D-B353-2191F6E39B6E}" dt="2020-05-27T13:44:06.930" v="433"/>
          <ac:inkMkLst>
            <pc:docMk/>
            <pc:sldMk cId="1155776362" sldId="257"/>
            <ac:inkMk id="101" creationId="{6BA84706-D77B-024A-B970-F25B6AB0C110}"/>
          </ac:inkMkLst>
        </pc:inkChg>
        <pc:inkChg chg="add del">
          <ac:chgData name="moe spr" userId="b49c2d277463bf5b" providerId="LiveId" clId="{C5FDABC8-4729-9F4D-B353-2191F6E39B6E}" dt="2020-05-27T13:32:33.476" v="336"/>
          <ac:inkMkLst>
            <pc:docMk/>
            <pc:sldMk cId="1155776362" sldId="257"/>
            <ac:inkMk id="101" creationId="{AE2A3825-3118-6645-B917-1B3264F2CF36}"/>
          </ac:inkMkLst>
        </pc:inkChg>
        <pc:inkChg chg="add topLvl">
          <ac:chgData name="moe spr" userId="b49c2d277463bf5b" providerId="LiveId" clId="{C5FDABC8-4729-9F4D-B353-2191F6E39B6E}" dt="2020-05-27T13:44:06.930" v="433"/>
          <ac:inkMkLst>
            <pc:docMk/>
            <pc:sldMk cId="1155776362" sldId="257"/>
            <ac:inkMk id="102" creationId="{A528628B-E0B8-294B-A2C2-44871120DF98}"/>
          </ac:inkMkLst>
        </pc:inkChg>
        <pc:inkChg chg="add del">
          <ac:chgData name="moe spr" userId="b49c2d277463bf5b" providerId="LiveId" clId="{C5FDABC8-4729-9F4D-B353-2191F6E39B6E}" dt="2020-05-27T13:32:33.463" v="328"/>
          <ac:inkMkLst>
            <pc:docMk/>
            <pc:sldMk cId="1155776362" sldId="257"/>
            <ac:inkMk id="102" creationId="{B6D5D507-6427-C94F-8C73-368603F68162}"/>
          </ac:inkMkLst>
        </pc:inkChg>
        <pc:inkChg chg="add topLvl">
          <ac:chgData name="moe spr" userId="b49c2d277463bf5b" providerId="LiveId" clId="{C5FDABC8-4729-9F4D-B353-2191F6E39B6E}" dt="2020-05-27T13:44:06.930" v="433"/>
          <ac:inkMkLst>
            <pc:docMk/>
            <pc:sldMk cId="1155776362" sldId="257"/>
            <ac:inkMk id="103" creationId="{B083045A-C87E-4B46-85D0-6D0F2C61AAA5}"/>
          </ac:inkMkLst>
        </pc:inkChg>
        <pc:inkChg chg="add del topLvl">
          <ac:chgData name="moe spr" userId="b49c2d277463bf5b" providerId="LiveId" clId="{C5FDABC8-4729-9F4D-B353-2191F6E39B6E}" dt="2020-05-27T13:32:33.482" v="340"/>
          <ac:inkMkLst>
            <pc:docMk/>
            <pc:sldMk cId="1155776362" sldId="257"/>
            <ac:inkMk id="103" creationId="{D4B5F47F-5B39-FC41-B7EC-28B22B5CAB25}"/>
          </ac:inkMkLst>
        </pc:inkChg>
        <pc:inkChg chg="add topLvl">
          <ac:chgData name="moe spr" userId="b49c2d277463bf5b" providerId="LiveId" clId="{C5FDABC8-4729-9F4D-B353-2191F6E39B6E}" dt="2020-05-27T13:44:06.930" v="433"/>
          <ac:inkMkLst>
            <pc:docMk/>
            <pc:sldMk cId="1155776362" sldId="257"/>
            <ac:inkMk id="104" creationId="{E74827D3-7372-8E4B-9907-A3A586772294}"/>
          </ac:inkMkLst>
        </pc:inkChg>
        <pc:inkChg chg="add topLvl">
          <ac:chgData name="moe spr" userId="b49c2d277463bf5b" providerId="LiveId" clId="{C5FDABC8-4729-9F4D-B353-2191F6E39B6E}" dt="2020-05-27T13:32:58.430" v="375"/>
          <ac:inkMkLst>
            <pc:docMk/>
            <pc:sldMk cId="1155776362" sldId="257"/>
            <ac:inkMk id="105" creationId="{5FD95CBF-A0E9-474A-BB3B-D4CF4997FFC2}"/>
          </ac:inkMkLst>
        </pc:inkChg>
        <pc:inkChg chg="add topLvl">
          <ac:chgData name="moe spr" userId="b49c2d277463bf5b" providerId="LiveId" clId="{C5FDABC8-4729-9F4D-B353-2191F6E39B6E}" dt="2020-05-27T13:32:58.430" v="375"/>
          <ac:inkMkLst>
            <pc:docMk/>
            <pc:sldMk cId="1155776362" sldId="257"/>
            <ac:inkMk id="106" creationId="{1238BF7A-570E-6F46-9430-CC80C10D6548}"/>
          </ac:inkMkLst>
        </pc:inkChg>
        <pc:inkChg chg="add topLvl">
          <ac:chgData name="moe spr" userId="b49c2d277463bf5b" providerId="LiveId" clId="{C5FDABC8-4729-9F4D-B353-2191F6E39B6E}" dt="2020-05-27T13:32:58.430" v="375"/>
          <ac:inkMkLst>
            <pc:docMk/>
            <pc:sldMk cId="1155776362" sldId="257"/>
            <ac:inkMk id="108" creationId="{679EE992-E912-6A40-8CBE-B1F19DFE1353}"/>
          </ac:inkMkLst>
        </pc:inkChg>
        <pc:inkChg chg="add topLvl">
          <ac:chgData name="moe spr" userId="b49c2d277463bf5b" providerId="LiveId" clId="{C5FDABC8-4729-9F4D-B353-2191F6E39B6E}" dt="2020-05-27T13:44:06.930" v="433"/>
          <ac:inkMkLst>
            <pc:docMk/>
            <pc:sldMk cId="1155776362" sldId="257"/>
            <ac:inkMk id="109" creationId="{465D3622-E5A6-7F4B-A476-E319052BDB7F}"/>
          </ac:inkMkLst>
        </pc:inkChg>
        <pc:inkChg chg="add topLvl">
          <ac:chgData name="moe spr" userId="b49c2d277463bf5b" providerId="LiveId" clId="{C5FDABC8-4729-9F4D-B353-2191F6E39B6E}" dt="2020-05-27T13:32:58.430" v="375"/>
          <ac:inkMkLst>
            <pc:docMk/>
            <pc:sldMk cId="1155776362" sldId="257"/>
            <ac:inkMk id="110" creationId="{D1E982A7-FE09-8548-8DB1-2764293FB4C6}"/>
          </ac:inkMkLst>
        </pc:inkChg>
        <pc:inkChg chg="add topLvl">
          <ac:chgData name="moe spr" userId="b49c2d277463bf5b" providerId="LiveId" clId="{C5FDABC8-4729-9F4D-B353-2191F6E39B6E}" dt="2020-05-27T13:32:58.430" v="375"/>
          <ac:inkMkLst>
            <pc:docMk/>
            <pc:sldMk cId="1155776362" sldId="257"/>
            <ac:inkMk id="111" creationId="{B6584F87-5160-7E4D-B1FE-4DFC71600A53}"/>
          </ac:inkMkLst>
        </pc:inkChg>
        <pc:inkChg chg="add topLvl">
          <ac:chgData name="moe spr" userId="b49c2d277463bf5b" providerId="LiveId" clId="{C5FDABC8-4729-9F4D-B353-2191F6E39B6E}" dt="2020-05-27T13:32:58.430" v="375"/>
          <ac:inkMkLst>
            <pc:docMk/>
            <pc:sldMk cId="1155776362" sldId="257"/>
            <ac:inkMk id="112" creationId="{EA69274B-33F4-4648-8D82-12D67E572C8B}"/>
          </ac:inkMkLst>
        </pc:inkChg>
        <pc:inkChg chg="add topLvl">
          <ac:chgData name="moe spr" userId="b49c2d277463bf5b" providerId="LiveId" clId="{C5FDABC8-4729-9F4D-B353-2191F6E39B6E}" dt="2020-05-27T13:44:06.930" v="433"/>
          <ac:inkMkLst>
            <pc:docMk/>
            <pc:sldMk cId="1155776362" sldId="257"/>
            <ac:inkMk id="113" creationId="{C0A83C26-AAC2-FC4A-BF9B-12EEF45B675C}"/>
          </ac:inkMkLst>
        </pc:inkChg>
        <pc:inkChg chg="add topLvl">
          <ac:chgData name="moe spr" userId="b49c2d277463bf5b" providerId="LiveId" clId="{C5FDABC8-4729-9F4D-B353-2191F6E39B6E}" dt="2020-05-27T13:32:58.430" v="375"/>
          <ac:inkMkLst>
            <pc:docMk/>
            <pc:sldMk cId="1155776362" sldId="257"/>
            <ac:inkMk id="114" creationId="{321F06A6-A30B-2840-A714-0E9C89CEFB1A}"/>
          </ac:inkMkLst>
        </pc:inkChg>
        <pc:inkChg chg="add topLvl">
          <ac:chgData name="moe spr" userId="b49c2d277463bf5b" providerId="LiveId" clId="{C5FDABC8-4729-9F4D-B353-2191F6E39B6E}" dt="2020-05-27T13:44:06.930" v="433"/>
          <ac:inkMkLst>
            <pc:docMk/>
            <pc:sldMk cId="1155776362" sldId="257"/>
            <ac:inkMk id="115" creationId="{8DDCC7A6-BAF0-1343-81EB-F5779FE9BBAA}"/>
          </ac:inkMkLst>
        </pc:inkChg>
        <pc:inkChg chg="add topLvl">
          <ac:chgData name="moe spr" userId="b49c2d277463bf5b" providerId="LiveId" clId="{C5FDABC8-4729-9F4D-B353-2191F6E39B6E}" dt="2020-05-27T13:32:58.430" v="375"/>
          <ac:inkMkLst>
            <pc:docMk/>
            <pc:sldMk cId="1155776362" sldId="257"/>
            <ac:inkMk id="116" creationId="{991712D5-4419-4A48-A27A-4C93CAC8C45F}"/>
          </ac:inkMkLst>
        </pc:inkChg>
        <pc:inkChg chg="add topLvl">
          <ac:chgData name="moe spr" userId="b49c2d277463bf5b" providerId="LiveId" clId="{C5FDABC8-4729-9F4D-B353-2191F6E39B6E}" dt="2020-05-27T13:44:06.930" v="433"/>
          <ac:inkMkLst>
            <pc:docMk/>
            <pc:sldMk cId="1155776362" sldId="257"/>
            <ac:inkMk id="117" creationId="{A4C0174B-FF4E-8945-84AC-5027CD06282D}"/>
          </ac:inkMkLst>
        </pc:inkChg>
        <pc:inkChg chg="add topLvl">
          <ac:chgData name="moe spr" userId="b49c2d277463bf5b" providerId="LiveId" clId="{C5FDABC8-4729-9F4D-B353-2191F6E39B6E}" dt="2020-05-27T13:32:58.430" v="375"/>
          <ac:inkMkLst>
            <pc:docMk/>
            <pc:sldMk cId="1155776362" sldId="257"/>
            <ac:inkMk id="118" creationId="{F38F3C70-5A7A-C84C-818B-F72BEA2512EC}"/>
          </ac:inkMkLst>
        </pc:inkChg>
        <pc:inkChg chg="add topLvl">
          <ac:chgData name="moe spr" userId="b49c2d277463bf5b" providerId="LiveId" clId="{C5FDABC8-4729-9F4D-B353-2191F6E39B6E}" dt="2020-05-27T13:32:58.430" v="375"/>
          <ac:inkMkLst>
            <pc:docMk/>
            <pc:sldMk cId="1155776362" sldId="257"/>
            <ac:inkMk id="119" creationId="{55F20C58-066F-0443-AA52-519F167D3B92}"/>
          </ac:inkMkLst>
        </pc:inkChg>
        <pc:inkChg chg="add topLvl">
          <ac:chgData name="moe spr" userId="b49c2d277463bf5b" providerId="LiveId" clId="{C5FDABC8-4729-9F4D-B353-2191F6E39B6E}" dt="2020-05-27T13:32:58.430" v="375"/>
          <ac:inkMkLst>
            <pc:docMk/>
            <pc:sldMk cId="1155776362" sldId="257"/>
            <ac:inkMk id="120" creationId="{67F9B3AF-2F17-1749-9F19-49D46B8D04C6}"/>
          </ac:inkMkLst>
        </pc:inkChg>
        <pc:inkChg chg="add topLvl">
          <ac:chgData name="moe spr" userId="b49c2d277463bf5b" providerId="LiveId" clId="{C5FDABC8-4729-9F4D-B353-2191F6E39B6E}" dt="2020-05-27T13:32:58.430" v="375"/>
          <ac:inkMkLst>
            <pc:docMk/>
            <pc:sldMk cId="1155776362" sldId="257"/>
            <ac:inkMk id="121" creationId="{EE71BEF8-BDC8-FF4B-934B-E10689CC6BCA}"/>
          </ac:inkMkLst>
        </pc:inkChg>
        <pc:inkChg chg="add topLvl">
          <ac:chgData name="moe spr" userId="b49c2d277463bf5b" providerId="LiveId" clId="{C5FDABC8-4729-9F4D-B353-2191F6E39B6E}" dt="2020-05-27T13:32:58.430" v="375"/>
          <ac:inkMkLst>
            <pc:docMk/>
            <pc:sldMk cId="1155776362" sldId="257"/>
            <ac:inkMk id="122" creationId="{45F1ABCC-4EDC-CF4D-B1D0-0F878D4BE93B}"/>
          </ac:inkMkLst>
        </pc:inkChg>
        <pc:inkChg chg="add topLvl">
          <ac:chgData name="moe spr" userId="b49c2d277463bf5b" providerId="LiveId" clId="{C5FDABC8-4729-9F4D-B353-2191F6E39B6E}" dt="2020-05-27T13:32:58.430" v="375"/>
          <ac:inkMkLst>
            <pc:docMk/>
            <pc:sldMk cId="1155776362" sldId="257"/>
            <ac:inkMk id="123" creationId="{15387411-FB2A-9948-89C7-22CF6A8CF8F5}"/>
          </ac:inkMkLst>
        </pc:inkChg>
        <pc:inkChg chg="add topLvl">
          <ac:chgData name="moe spr" userId="b49c2d277463bf5b" providerId="LiveId" clId="{C5FDABC8-4729-9F4D-B353-2191F6E39B6E}" dt="2020-05-27T13:32:58.430" v="375"/>
          <ac:inkMkLst>
            <pc:docMk/>
            <pc:sldMk cId="1155776362" sldId="257"/>
            <ac:inkMk id="124" creationId="{4D54C0C2-C451-674D-BD79-9C4CF32219F6}"/>
          </ac:inkMkLst>
        </pc:inkChg>
        <pc:inkChg chg="add topLvl">
          <ac:chgData name="moe spr" userId="b49c2d277463bf5b" providerId="LiveId" clId="{C5FDABC8-4729-9F4D-B353-2191F6E39B6E}" dt="2020-05-27T13:32:58.430" v="375"/>
          <ac:inkMkLst>
            <pc:docMk/>
            <pc:sldMk cId="1155776362" sldId="257"/>
            <ac:inkMk id="125" creationId="{551EA97B-70A5-2B44-A299-C048994E2A99}"/>
          </ac:inkMkLst>
        </pc:inkChg>
        <pc:inkChg chg="add topLvl">
          <ac:chgData name="moe spr" userId="b49c2d277463bf5b" providerId="LiveId" clId="{C5FDABC8-4729-9F4D-B353-2191F6E39B6E}" dt="2020-05-27T13:32:58.430" v="375"/>
          <ac:inkMkLst>
            <pc:docMk/>
            <pc:sldMk cId="1155776362" sldId="257"/>
            <ac:inkMk id="126" creationId="{9233F45A-DC84-9D42-B590-7837E0E4E364}"/>
          </ac:inkMkLst>
        </pc:inkChg>
        <pc:inkChg chg="add topLvl">
          <ac:chgData name="moe spr" userId="b49c2d277463bf5b" providerId="LiveId" clId="{C5FDABC8-4729-9F4D-B353-2191F6E39B6E}" dt="2020-05-27T13:32:58.430" v="375"/>
          <ac:inkMkLst>
            <pc:docMk/>
            <pc:sldMk cId="1155776362" sldId="257"/>
            <ac:inkMk id="127" creationId="{E15D34BA-BFA1-194D-BD14-2A60C63378B8}"/>
          </ac:inkMkLst>
        </pc:inkChg>
        <pc:inkChg chg="add topLvl">
          <ac:chgData name="moe spr" userId="b49c2d277463bf5b" providerId="LiveId" clId="{C5FDABC8-4729-9F4D-B353-2191F6E39B6E}" dt="2020-05-27T13:32:58.430" v="375"/>
          <ac:inkMkLst>
            <pc:docMk/>
            <pc:sldMk cId="1155776362" sldId="257"/>
            <ac:inkMk id="128" creationId="{1BEBDCB4-1B76-7248-BBC9-81EE0E47E30B}"/>
          </ac:inkMkLst>
        </pc:inkChg>
        <pc:inkChg chg="add topLvl">
          <ac:chgData name="moe spr" userId="b49c2d277463bf5b" providerId="LiveId" clId="{C5FDABC8-4729-9F4D-B353-2191F6E39B6E}" dt="2020-05-27T13:32:58.430" v="375"/>
          <ac:inkMkLst>
            <pc:docMk/>
            <pc:sldMk cId="1155776362" sldId="257"/>
            <ac:inkMk id="129" creationId="{921CB963-9036-874B-80CA-A209133BA526}"/>
          </ac:inkMkLst>
        </pc:inkChg>
        <pc:inkChg chg="add topLvl">
          <ac:chgData name="moe spr" userId="b49c2d277463bf5b" providerId="LiveId" clId="{C5FDABC8-4729-9F4D-B353-2191F6E39B6E}" dt="2020-05-27T13:44:06.930" v="433"/>
          <ac:inkMkLst>
            <pc:docMk/>
            <pc:sldMk cId="1155776362" sldId="257"/>
            <ac:inkMk id="130" creationId="{2D1FA558-22BB-EB4E-98AE-D175B5A49135}"/>
          </ac:inkMkLst>
        </pc:inkChg>
        <pc:inkChg chg="add topLvl">
          <ac:chgData name="moe spr" userId="b49c2d277463bf5b" providerId="LiveId" clId="{C5FDABC8-4729-9F4D-B353-2191F6E39B6E}" dt="2020-05-27T13:32:58.430" v="375"/>
          <ac:inkMkLst>
            <pc:docMk/>
            <pc:sldMk cId="1155776362" sldId="257"/>
            <ac:inkMk id="131" creationId="{AE9DDA57-8BBA-684D-AFA9-67688520B0CB}"/>
          </ac:inkMkLst>
        </pc:inkChg>
        <pc:inkChg chg="add topLvl">
          <ac:chgData name="moe spr" userId="b49c2d277463bf5b" providerId="LiveId" clId="{C5FDABC8-4729-9F4D-B353-2191F6E39B6E}" dt="2020-05-27T13:44:06.930" v="433"/>
          <ac:inkMkLst>
            <pc:docMk/>
            <pc:sldMk cId="1155776362" sldId="257"/>
            <ac:inkMk id="132" creationId="{9164E56C-5E7C-804E-9114-BEF9DE6C1EDE}"/>
          </ac:inkMkLst>
        </pc:inkChg>
        <pc:inkChg chg="add topLvl">
          <ac:chgData name="moe spr" userId="b49c2d277463bf5b" providerId="LiveId" clId="{C5FDABC8-4729-9F4D-B353-2191F6E39B6E}" dt="2020-05-27T13:32:58.430" v="375"/>
          <ac:inkMkLst>
            <pc:docMk/>
            <pc:sldMk cId="1155776362" sldId="257"/>
            <ac:inkMk id="133" creationId="{9E8A0722-0D2B-5A40-B78A-34BBE30F9359}"/>
          </ac:inkMkLst>
        </pc:inkChg>
        <pc:inkChg chg="add topLvl">
          <ac:chgData name="moe spr" userId="b49c2d277463bf5b" providerId="LiveId" clId="{C5FDABC8-4729-9F4D-B353-2191F6E39B6E}" dt="2020-05-27T13:44:06.930" v="433"/>
          <ac:inkMkLst>
            <pc:docMk/>
            <pc:sldMk cId="1155776362" sldId="257"/>
            <ac:inkMk id="134" creationId="{6B2B54B9-86A0-C548-ABF4-7D750DB2DC79}"/>
          </ac:inkMkLst>
        </pc:inkChg>
        <pc:inkChg chg="add topLvl">
          <ac:chgData name="moe spr" userId="b49c2d277463bf5b" providerId="LiveId" clId="{C5FDABC8-4729-9F4D-B353-2191F6E39B6E}" dt="2020-05-27T13:32:58.430" v="375"/>
          <ac:inkMkLst>
            <pc:docMk/>
            <pc:sldMk cId="1155776362" sldId="257"/>
            <ac:inkMk id="135" creationId="{FA3E31F0-8195-914B-8D26-58DBFDE30FF8}"/>
          </ac:inkMkLst>
        </pc:inkChg>
        <pc:inkChg chg="add topLvl">
          <ac:chgData name="moe spr" userId="b49c2d277463bf5b" providerId="LiveId" clId="{C5FDABC8-4729-9F4D-B353-2191F6E39B6E}" dt="2020-05-27T13:44:06.930" v="433"/>
          <ac:inkMkLst>
            <pc:docMk/>
            <pc:sldMk cId="1155776362" sldId="257"/>
            <ac:inkMk id="136" creationId="{B00D35A9-5AFF-FA48-A2AF-3D9F3DC34F02}"/>
          </ac:inkMkLst>
        </pc:inkChg>
        <pc:inkChg chg="add">
          <ac:chgData name="moe spr" userId="b49c2d277463bf5b" providerId="LiveId" clId="{C5FDABC8-4729-9F4D-B353-2191F6E39B6E}" dt="2020-05-27T13:32:57.849" v="374"/>
          <ac:inkMkLst>
            <pc:docMk/>
            <pc:sldMk cId="1155776362" sldId="257"/>
            <ac:inkMk id="137" creationId="{D058AE34-B07C-8A49-8825-1CB8F3E13F24}"/>
          </ac:inkMkLst>
        </pc:inkChg>
        <pc:inkChg chg="add topLvl">
          <ac:chgData name="moe spr" userId="b49c2d277463bf5b" providerId="LiveId" clId="{C5FDABC8-4729-9F4D-B353-2191F6E39B6E}" dt="2020-05-27T13:44:06.930" v="433"/>
          <ac:inkMkLst>
            <pc:docMk/>
            <pc:sldMk cId="1155776362" sldId="257"/>
            <ac:inkMk id="206" creationId="{A9BD581E-C38A-B748-9646-1902827C1BAD}"/>
          </ac:inkMkLst>
        </pc:inkChg>
        <pc:inkChg chg="add topLvl">
          <ac:chgData name="moe spr" userId="b49c2d277463bf5b" providerId="LiveId" clId="{C5FDABC8-4729-9F4D-B353-2191F6E39B6E}" dt="2020-05-27T13:44:06.930" v="433"/>
          <ac:inkMkLst>
            <pc:docMk/>
            <pc:sldMk cId="1155776362" sldId="257"/>
            <ac:inkMk id="209" creationId="{B5D18406-6AE6-DF43-8E04-2CEA4AF297A3}"/>
          </ac:inkMkLst>
        </pc:inkChg>
        <pc:inkChg chg="add topLvl">
          <ac:chgData name="moe spr" userId="b49c2d277463bf5b" providerId="LiveId" clId="{C5FDABC8-4729-9F4D-B353-2191F6E39B6E}" dt="2020-05-27T13:44:06.930" v="433"/>
          <ac:inkMkLst>
            <pc:docMk/>
            <pc:sldMk cId="1155776362" sldId="257"/>
            <ac:inkMk id="210" creationId="{343A5D36-ADA5-994D-B613-6C3FCCAFC093}"/>
          </ac:inkMkLst>
        </pc:inkChg>
        <pc:inkChg chg="add topLvl">
          <ac:chgData name="moe spr" userId="b49c2d277463bf5b" providerId="LiveId" clId="{C5FDABC8-4729-9F4D-B353-2191F6E39B6E}" dt="2020-05-27T13:44:06.930" v="433"/>
          <ac:inkMkLst>
            <pc:docMk/>
            <pc:sldMk cId="1155776362" sldId="257"/>
            <ac:inkMk id="211" creationId="{0A055B43-DD96-8E48-BF8E-97A89CE4CA9F}"/>
          </ac:inkMkLst>
        </pc:inkChg>
        <pc:inkChg chg="add">
          <ac:chgData name="moe spr" userId="b49c2d277463bf5b" providerId="LiveId" clId="{C5FDABC8-4729-9F4D-B353-2191F6E39B6E}" dt="2020-05-27T13:44:04.270" v="426"/>
          <ac:inkMkLst>
            <pc:docMk/>
            <pc:sldMk cId="1155776362" sldId="257"/>
            <ac:inkMk id="213" creationId="{C272936E-C67B-6347-A87C-D9C386FDE902}"/>
          </ac:inkMkLst>
        </pc:inkChg>
        <pc:inkChg chg="add">
          <ac:chgData name="moe spr" userId="b49c2d277463bf5b" providerId="LiveId" clId="{C5FDABC8-4729-9F4D-B353-2191F6E39B6E}" dt="2020-05-27T13:44:04.998" v="427"/>
          <ac:inkMkLst>
            <pc:docMk/>
            <pc:sldMk cId="1155776362" sldId="257"/>
            <ac:inkMk id="214" creationId="{3995C4B7-8189-DA4E-8AAC-F2FCBB374705}"/>
          </ac:inkMkLst>
        </pc:inkChg>
        <pc:inkChg chg="add">
          <ac:chgData name="moe spr" userId="b49c2d277463bf5b" providerId="LiveId" clId="{C5FDABC8-4729-9F4D-B353-2191F6E39B6E}" dt="2020-05-27T13:44:05.316" v="428"/>
          <ac:inkMkLst>
            <pc:docMk/>
            <pc:sldMk cId="1155776362" sldId="257"/>
            <ac:inkMk id="215" creationId="{418B7A84-4F71-834A-8892-352DE44E77CF}"/>
          </ac:inkMkLst>
        </pc:inkChg>
        <pc:inkChg chg="add">
          <ac:chgData name="moe spr" userId="b49c2d277463bf5b" providerId="LiveId" clId="{C5FDABC8-4729-9F4D-B353-2191F6E39B6E}" dt="2020-05-27T13:44:05.479" v="429"/>
          <ac:inkMkLst>
            <pc:docMk/>
            <pc:sldMk cId="1155776362" sldId="257"/>
            <ac:inkMk id="216" creationId="{9E3E4CFE-4E4C-D147-B667-DF3857591198}"/>
          </ac:inkMkLst>
        </pc:inkChg>
        <pc:inkChg chg="add">
          <ac:chgData name="moe spr" userId="b49c2d277463bf5b" providerId="LiveId" clId="{C5FDABC8-4729-9F4D-B353-2191F6E39B6E}" dt="2020-05-27T13:44:05.879" v="430"/>
          <ac:inkMkLst>
            <pc:docMk/>
            <pc:sldMk cId="1155776362" sldId="257"/>
            <ac:inkMk id="217" creationId="{4AD37906-77EB-4B49-BA7B-DBA4CD8CC723}"/>
          </ac:inkMkLst>
        </pc:inkChg>
        <pc:inkChg chg="add">
          <ac:chgData name="moe spr" userId="b49c2d277463bf5b" providerId="LiveId" clId="{C5FDABC8-4729-9F4D-B353-2191F6E39B6E}" dt="2020-05-27T13:44:06.023" v="431"/>
          <ac:inkMkLst>
            <pc:docMk/>
            <pc:sldMk cId="1155776362" sldId="257"/>
            <ac:inkMk id="218" creationId="{0575F08E-F3B5-3446-BDC7-028CC829D601}"/>
          </ac:inkMkLst>
        </pc:inkChg>
        <pc:inkChg chg="add">
          <ac:chgData name="moe spr" userId="b49c2d277463bf5b" providerId="LiveId" clId="{C5FDABC8-4729-9F4D-B353-2191F6E39B6E}" dt="2020-05-27T13:44:06.282" v="432"/>
          <ac:inkMkLst>
            <pc:docMk/>
            <pc:sldMk cId="1155776362" sldId="257"/>
            <ac:inkMk id="219" creationId="{B9AF221C-9C45-C94F-8376-433EBD2EE404}"/>
          </ac:inkMkLst>
        </pc:inkChg>
      </pc:sldChg>
      <pc:sldChg chg="addSp delSp">
        <pc:chgData name="moe spr" userId="b49c2d277463bf5b" providerId="LiveId" clId="{C5FDABC8-4729-9F4D-B353-2191F6E39B6E}" dt="2020-05-27T14:19:54.453" v="452" actId="478"/>
        <pc:sldMkLst>
          <pc:docMk/>
          <pc:sldMk cId="3559758790" sldId="258"/>
        </pc:sldMkLst>
        <pc:spChg chg="del">
          <ac:chgData name="moe spr" userId="b49c2d277463bf5b" providerId="LiveId" clId="{C5FDABC8-4729-9F4D-B353-2191F6E39B6E}" dt="2020-05-27T14:19:54.453" v="452" actId="478"/>
          <ac:spMkLst>
            <pc:docMk/>
            <pc:sldMk cId="3559758790" sldId="258"/>
            <ac:spMk id="2" creationId="{FD617D06-1AA3-5544-97A2-54CF9D9098F1}"/>
          </ac:spMkLst>
        </pc:spChg>
        <pc:grpChg chg="add">
          <ac:chgData name="moe spr" userId="b49c2d277463bf5b" providerId="LiveId" clId="{C5FDABC8-4729-9F4D-B353-2191F6E39B6E}" dt="2020-05-27T14:00:55.702" v="442"/>
          <ac:grpSpMkLst>
            <pc:docMk/>
            <pc:sldMk cId="3559758790" sldId="258"/>
            <ac:grpSpMk id="10" creationId="{6659DF0C-3A76-8347-9A4E-2E139C2B6FB0}"/>
          </ac:grpSpMkLst>
        </pc:grpChg>
        <pc:grpChg chg="add">
          <ac:chgData name="moe spr" userId="b49c2d277463bf5b" providerId="LiveId" clId="{C5FDABC8-4729-9F4D-B353-2191F6E39B6E}" dt="2020-05-27T14:18:20.719" v="451"/>
          <ac:grpSpMkLst>
            <pc:docMk/>
            <pc:sldMk cId="3559758790" sldId="258"/>
            <ac:grpSpMk id="28" creationId="{068456CE-23D6-2F47-A3EB-313DA33A131B}"/>
          </ac:grpSpMkLst>
        </pc:grpChg>
        <pc:inkChg chg="add">
          <ac:chgData name="moe spr" userId="b49c2d277463bf5b" providerId="LiveId" clId="{C5FDABC8-4729-9F4D-B353-2191F6E39B6E}" dt="2020-05-27T14:00:52.975" v="434"/>
          <ac:inkMkLst>
            <pc:docMk/>
            <pc:sldMk cId="3559758790" sldId="258"/>
            <ac:inkMk id="2" creationId="{D1854D32-E771-8241-9776-7728FFAC7864}"/>
          </ac:inkMkLst>
        </pc:inkChg>
        <pc:inkChg chg="add">
          <ac:chgData name="moe spr" userId="b49c2d277463bf5b" providerId="LiveId" clId="{C5FDABC8-4729-9F4D-B353-2191F6E39B6E}" dt="2020-05-27T14:00:53.463" v="435"/>
          <ac:inkMkLst>
            <pc:docMk/>
            <pc:sldMk cId="3559758790" sldId="258"/>
            <ac:inkMk id="3" creationId="{2C1EA557-FAFC-EF44-BB16-4D609C76E9D5}"/>
          </ac:inkMkLst>
        </pc:inkChg>
        <pc:inkChg chg="add">
          <ac:chgData name="moe spr" userId="b49c2d277463bf5b" providerId="LiveId" clId="{C5FDABC8-4729-9F4D-B353-2191F6E39B6E}" dt="2020-05-27T14:00:53.929" v="436"/>
          <ac:inkMkLst>
            <pc:docMk/>
            <pc:sldMk cId="3559758790" sldId="258"/>
            <ac:inkMk id="4" creationId="{483364DD-18A9-6641-9567-8FD2C1961495}"/>
          </ac:inkMkLst>
        </pc:inkChg>
        <pc:inkChg chg="add">
          <ac:chgData name="moe spr" userId="b49c2d277463bf5b" providerId="LiveId" clId="{C5FDABC8-4729-9F4D-B353-2191F6E39B6E}" dt="2020-05-27T14:00:54.163" v="437"/>
          <ac:inkMkLst>
            <pc:docMk/>
            <pc:sldMk cId="3559758790" sldId="258"/>
            <ac:inkMk id="5" creationId="{13A321D7-61A5-8046-BD8C-A2B9F4E15EF5}"/>
          </ac:inkMkLst>
        </pc:inkChg>
        <pc:inkChg chg="add">
          <ac:chgData name="moe spr" userId="b49c2d277463bf5b" providerId="LiveId" clId="{C5FDABC8-4729-9F4D-B353-2191F6E39B6E}" dt="2020-05-27T14:00:54.321" v="438"/>
          <ac:inkMkLst>
            <pc:docMk/>
            <pc:sldMk cId="3559758790" sldId="258"/>
            <ac:inkMk id="6" creationId="{45730693-EAA2-FA43-A1CC-AEC760782969}"/>
          </ac:inkMkLst>
        </pc:inkChg>
        <pc:inkChg chg="add">
          <ac:chgData name="moe spr" userId="b49c2d277463bf5b" providerId="LiveId" clId="{C5FDABC8-4729-9F4D-B353-2191F6E39B6E}" dt="2020-05-27T14:00:54.667" v="439"/>
          <ac:inkMkLst>
            <pc:docMk/>
            <pc:sldMk cId="3559758790" sldId="258"/>
            <ac:inkMk id="7" creationId="{76CA2C07-262F-3E4A-92B4-64259C3D1EEC}"/>
          </ac:inkMkLst>
        </pc:inkChg>
        <pc:inkChg chg="add">
          <ac:chgData name="moe spr" userId="b49c2d277463bf5b" providerId="LiveId" clId="{C5FDABC8-4729-9F4D-B353-2191F6E39B6E}" dt="2020-05-27T14:00:54.817" v="440"/>
          <ac:inkMkLst>
            <pc:docMk/>
            <pc:sldMk cId="3559758790" sldId="258"/>
            <ac:inkMk id="8" creationId="{F00BA565-C4B2-C348-B3AD-D98CE4D0013C}"/>
          </ac:inkMkLst>
        </pc:inkChg>
        <pc:inkChg chg="add">
          <ac:chgData name="moe spr" userId="b49c2d277463bf5b" providerId="LiveId" clId="{C5FDABC8-4729-9F4D-B353-2191F6E39B6E}" dt="2020-05-27T14:00:55.080" v="441"/>
          <ac:inkMkLst>
            <pc:docMk/>
            <pc:sldMk cId="3559758790" sldId="258"/>
            <ac:inkMk id="9" creationId="{B0A3A1EC-954E-7044-8BCE-1F47E9389483}"/>
          </ac:inkMkLst>
        </pc:inkChg>
        <pc:inkChg chg="add">
          <ac:chgData name="moe spr" userId="b49c2d277463bf5b" providerId="LiveId" clId="{C5FDABC8-4729-9F4D-B353-2191F6E39B6E}" dt="2020-05-27T14:18:18.017" v="443"/>
          <ac:inkMkLst>
            <pc:docMk/>
            <pc:sldMk cId="3559758790" sldId="258"/>
            <ac:inkMk id="11" creationId="{9FF19C0E-9855-0140-B78B-12FEF73ACF9B}"/>
          </ac:inkMkLst>
        </pc:inkChg>
        <pc:inkChg chg="add">
          <ac:chgData name="moe spr" userId="b49c2d277463bf5b" providerId="LiveId" clId="{C5FDABC8-4729-9F4D-B353-2191F6E39B6E}" dt="2020-05-27T14:18:18.392" v="444"/>
          <ac:inkMkLst>
            <pc:docMk/>
            <pc:sldMk cId="3559758790" sldId="258"/>
            <ac:inkMk id="21" creationId="{809C8338-DAAB-904B-8A91-3BB4E1A10DE8}"/>
          </ac:inkMkLst>
        </pc:inkChg>
        <pc:inkChg chg="add">
          <ac:chgData name="moe spr" userId="b49c2d277463bf5b" providerId="LiveId" clId="{C5FDABC8-4729-9F4D-B353-2191F6E39B6E}" dt="2020-05-27T14:18:18.842" v="445"/>
          <ac:inkMkLst>
            <pc:docMk/>
            <pc:sldMk cId="3559758790" sldId="258"/>
            <ac:inkMk id="22" creationId="{17E16055-59B9-5949-8B1F-1B617BD10FAE}"/>
          </ac:inkMkLst>
        </pc:inkChg>
        <pc:inkChg chg="add">
          <ac:chgData name="moe spr" userId="b49c2d277463bf5b" providerId="LiveId" clId="{C5FDABC8-4729-9F4D-B353-2191F6E39B6E}" dt="2020-05-27T14:18:19.075" v="446"/>
          <ac:inkMkLst>
            <pc:docMk/>
            <pc:sldMk cId="3559758790" sldId="258"/>
            <ac:inkMk id="23" creationId="{D35663D9-C745-CF42-A8CE-31763B3D1467}"/>
          </ac:inkMkLst>
        </pc:inkChg>
        <pc:inkChg chg="add">
          <ac:chgData name="moe spr" userId="b49c2d277463bf5b" providerId="LiveId" clId="{C5FDABC8-4729-9F4D-B353-2191F6E39B6E}" dt="2020-05-27T14:18:19.242" v="447"/>
          <ac:inkMkLst>
            <pc:docMk/>
            <pc:sldMk cId="3559758790" sldId="258"/>
            <ac:inkMk id="24" creationId="{E07ADE0C-3B9A-5843-92A0-2AEE7C043B51}"/>
          </ac:inkMkLst>
        </pc:inkChg>
        <pc:inkChg chg="add">
          <ac:chgData name="moe spr" userId="b49c2d277463bf5b" providerId="LiveId" clId="{C5FDABC8-4729-9F4D-B353-2191F6E39B6E}" dt="2020-05-27T14:18:19.650" v="448"/>
          <ac:inkMkLst>
            <pc:docMk/>
            <pc:sldMk cId="3559758790" sldId="258"/>
            <ac:inkMk id="25" creationId="{4879413B-21C8-FF42-9F8B-EEAF4B8CD9F4}"/>
          </ac:inkMkLst>
        </pc:inkChg>
        <pc:inkChg chg="add">
          <ac:chgData name="moe spr" userId="b49c2d277463bf5b" providerId="LiveId" clId="{C5FDABC8-4729-9F4D-B353-2191F6E39B6E}" dt="2020-05-27T14:18:19.825" v="449"/>
          <ac:inkMkLst>
            <pc:docMk/>
            <pc:sldMk cId="3559758790" sldId="258"/>
            <ac:inkMk id="26" creationId="{E366143A-66D6-8147-A50D-8834B616086B}"/>
          </ac:inkMkLst>
        </pc:inkChg>
        <pc:inkChg chg="add">
          <ac:chgData name="moe spr" userId="b49c2d277463bf5b" providerId="LiveId" clId="{C5FDABC8-4729-9F4D-B353-2191F6E39B6E}" dt="2020-05-27T14:18:20.147" v="450"/>
          <ac:inkMkLst>
            <pc:docMk/>
            <pc:sldMk cId="3559758790" sldId="258"/>
            <ac:inkMk id="27" creationId="{CFE0982A-97E8-4446-A1BD-63B13D3AF2A5}"/>
          </ac:inkMkLst>
        </pc:inkChg>
      </pc:sldChg>
      <pc:sldChg chg="addSp delSp modSp new">
        <pc:chgData name="moe spr" userId="b49c2d277463bf5b" providerId="LiveId" clId="{C5FDABC8-4729-9F4D-B353-2191F6E39B6E}" dt="2020-05-27T13:27:56.736" v="221" actId="1076"/>
        <pc:sldMkLst>
          <pc:docMk/>
          <pc:sldMk cId="3990062194" sldId="258"/>
        </pc:sldMkLst>
        <pc:spChg chg="del">
          <ac:chgData name="moe spr" userId="b49c2d277463bf5b" providerId="LiveId" clId="{C5FDABC8-4729-9F4D-B353-2191F6E39B6E}" dt="2020-05-27T13:27:49.418" v="218" actId="478"/>
          <ac:spMkLst>
            <pc:docMk/>
            <pc:sldMk cId="3990062194" sldId="258"/>
            <ac:spMk id="2" creationId="{128AB8B7-A68E-6A4A-A3D8-E16FDAE2D2AD}"/>
          </ac:spMkLst>
        </pc:spChg>
        <pc:spChg chg="del">
          <ac:chgData name="moe spr" userId="b49c2d277463bf5b" providerId="LiveId" clId="{C5FDABC8-4729-9F4D-B353-2191F6E39B6E}" dt="2020-05-27T13:27:50.952" v="219" actId="478"/>
          <ac:spMkLst>
            <pc:docMk/>
            <pc:sldMk cId="3990062194" sldId="258"/>
            <ac:spMk id="3" creationId="{1F3ABDCC-2520-7445-9923-A7F8217ECBB3}"/>
          </ac:spMkLst>
        </pc:spChg>
        <pc:grpChg chg="add mod">
          <ac:chgData name="moe spr" userId="b49c2d277463bf5b" providerId="LiveId" clId="{C5FDABC8-4729-9F4D-B353-2191F6E39B6E}" dt="2020-05-27T13:27:56.736" v="221" actId="1076"/>
          <ac:grpSpMkLst>
            <pc:docMk/>
            <pc:sldMk cId="3990062194" sldId="258"/>
            <ac:grpSpMk id="24" creationId="{E0CCD7D4-34C5-B14F-858D-1238F10694CD}"/>
          </ac:grpSpMkLst>
        </pc:grpChg>
      </pc:sldChg>
    </pc:docChg>
  </pc:docChgLst>
  <pc:docChgLst>
    <pc:chgData name="Simon Stadlinger" userId="4127b6c232a2bc73" providerId="LiveId" clId="{F4EBB878-6014-2F4B-8219-5C4437683073}"/>
    <pc:docChg chg="undo custSel mod addSld delSld modSld sldOrd addMainMaster delMainMaster modMainMaster modNotesMaster">
      <pc:chgData name="Simon Stadlinger" userId="4127b6c232a2bc73" providerId="LiveId" clId="{F4EBB878-6014-2F4B-8219-5C4437683073}" dt="2020-06-14T14:32:58.458" v="3749" actId="1076"/>
      <pc:docMkLst>
        <pc:docMk/>
      </pc:docMkLst>
      <pc:sldChg chg="addSp delSp modSp mod modTransition modMedia setBg modClrScheme delAnim modAnim delDesignElem chgLayout">
        <pc:chgData name="Simon Stadlinger" userId="4127b6c232a2bc73" providerId="LiveId" clId="{F4EBB878-6014-2F4B-8219-5C4437683073}" dt="2020-05-27T13:24:43.211" v="321"/>
        <pc:sldMkLst>
          <pc:docMk/>
          <pc:sldMk cId="3638823376" sldId="256"/>
        </pc:sldMkLst>
        <pc:spChg chg="del mod">
          <ac:chgData name="Simon Stadlinger" userId="4127b6c232a2bc73" providerId="LiveId" clId="{F4EBB878-6014-2F4B-8219-5C4437683073}" dt="2020-05-27T12:21:26.184" v="9" actId="478"/>
          <ac:spMkLst>
            <pc:docMk/>
            <pc:sldMk cId="3638823376" sldId="256"/>
            <ac:spMk id="2" creationId="{51B0C0BF-7D21-8149-A75B-96BD040B8561}"/>
          </ac:spMkLst>
        </pc:spChg>
        <pc:spChg chg="del mod">
          <ac:chgData name="Simon Stadlinger" userId="4127b6c232a2bc73" providerId="LiveId" clId="{F4EBB878-6014-2F4B-8219-5C4437683073}" dt="2020-05-27T12:21:27.823" v="10" actId="478"/>
          <ac:spMkLst>
            <pc:docMk/>
            <pc:sldMk cId="3638823376" sldId="256"/>
            <ac:spMk id="3" creationId="{24114266-AA39-4643-8552-4944507789EC}"/>
          </ac:spMkLst>
        </pc:spChg>
        <pc:spChg chg="add del">
          <ac:chgData name="Simon Stadlinger" userId="4127b6c232a2bc73" providerId="LiveId" clId="{F4EBB878-6014-2F4B-8219-5C4437683073}" dt="2020-05-27T12:31:02.372" v="12" actId="26606"/>
          <ac:spMkLst>
            <pc:docMk/>
            <pc:sldMk cId="3638823376" sldId="256"/>
            <ac:spMk id="5" creationId="{239EC50A-248F-46D1-97CD-65A2766F758B}"/>
          </ac:spMkLst>
        </pc:spChg>
        <pc:spChg chg="add del">
          <ac:chgData name="Simon Stadlinger" userId="4127b6c232a2bc73" providerId="LiveId" clId="{F4EBB878-6014-2F4B-8219-5C4437683073}" dt="2020-05-27T12:31:02.372" v="12" actId="26606"/>
          <ac:spMkLst>
            <pc:docMk/>
            <pc:sldMk cId="3638823376" sldId="256"/>
            <ac:spMk id="6" creationId="{B4C843F0-96F8-4DFC-93E8-E3533F223874}"/>
          </ac:spMkLst>
        </pc:spChg>
        <pc:spChg chg="add del">
          <ac:chgData name="Simon Stadlinger" userId="4127b6c232a2bc73" providerId="LiveId" clId="{F4EBB878-6014-2F4B-8219-5C4437683073}" dt="2020-05-27T12:31:02.372" v="12" actId="26606"/>
          <ac:spMkLst>
            <pc:docMk/>
            <pc:sldMk cId="3638823376" sldId="256"/>
            <ac:spMk id="7" creationId="{1E94681D-2A4C-4A8D-B9B5-31D440D0328D}"/>
          </ac:spMkLst>
        </pc:spChg>
        <pc:spChg chg="add del">
          <ac:chgData name="Simon Stadlinger" userId="4127b6c232a2bc73" providerId="LiveId" clId="{F4EBB878-6014-2F4B-8219-5C4437683073}" dt="2020-05-27T12:21:13.041" v="5"/>
          <ac:spMkLst>
            <pc:docMk/>
            <pc:sldMk cId="3638823376" sldId="256"/>
            <ac:spMk id="9" creationId="{007891EC-4501-44ED-A8C8-B11B6DB767AB}"/>
          </ac:spMkLst>
        </pc:spChg>
        <pc:spChg chg="add del">
          <ac:chgData name="Simon Stadlinger" userId="4127b6c232a2bc73" providerId="LiveId" clId="{F4EBB878-6014-2F4B-8219-5C4437683073}" dt="2020-05-27T12:31:17.926" v="15"/>
          <ac:spMkLst>
            <pc:docMk/>
            <pc:sldMk cId="3638823376" sldId="256"/>
            <ac:spMk id="10" creationId="{A8E9C91B-7EAD-4562-AB0E-DFB9663AECE3}"/>
          </ac:spMkLst>
        </pc:spChg>
        <pc:spChg chg="add del mod">
          <ac:chgData name="Simon Stadlinger" userId="4127b6c232a2bc73" providerId="LiveId" clId="{F4EBB878-6014-2F4B-8219-5C4437683073}" dt="2020-05-27T12:33:25.535" v="21" actId="478"/>
          <ac:spMkLst>
            <pc:docMk/>
            <pc:sldMk cId="3638823376" sldId="256"/>
            <ac:spMk id="13" creationId="{21611E1D-5426-1B43-9665-B1EF6CF06FB5}"/>
          </ac:spMkLst>
        </pc:spChg>
        <pc:spChg chg="add del mod">
          <ac:chgData name="Simon Stadlinger" userId="4127b6c232a2bc73" providerId="LiveId" clId="{F4EBB878-6014-2F4B-8219-5C4437683073}" dt="2020-05-27T12:41:04.697" v="29" actId="478"/>
          <ac:spMkLst>
            <pc:docMk/>
            <pc:sldMk cId="3638823376" sldId="256"/>
            <ac:spMk id="14" creationId="{BBBC34ED-759C-D441-BD17-8FF1EAAFF4AA}"/>
          </ac:spMkLst>
        </pc:spChg>
        <pc:spChg chg="add del">
          <ac:chgData name="Simon Stadlinger" userId="4127b6c232a2bc73" providerId="LiveId" clId="{F4EBB878-6014-2F4B-8219-5C4437683073}" dt="2020-05-27T12:44:31.361" v="50" actId="26606"/>
          <ac:spMkLst>
            <pc:docMk/>
            <pc:sldMk cId="3638823376" sldId="256"/>
            <ac:spMk id="24" creationId="{57845966-6EFC-468A-9CC7-BAB4B95854E7}"/>
          </ac:spMkLst>
        </pc:spChg>
        <pc:spChg chg="add del">
          <ac:chgData name="Simon Stadlinger" userId="4127b6c232a2bc73" providerId="LiveId" clId="{F4EBB878-6014-2F4B-8219-5C4437683073}" dt="2020-05-27T12:44:31.361" v="50" actId="26606"/>
          <ac:spMkLst>
            <pc:docMk/>
            <pc:sldMk cId="3638823376" sldId="256"/>
            <ac:spMk id="28" creationId="{ADAD1991-FFD1-4E94-ABAB-7560D33008E4}"/>
          </ac:spMkLst>
        </pc:spChg>
        <pc:spChg chg="add del">
          <ac:chgData name="Simon Stadlinger" userId="4127b6c232a2bc73" providerId="LiveId" clId="{F4EBB878-6014-2F4B-8219-5C4437683073}" dt="2020-05-27T12:44:35.720" v="54" actId="26606"/>
          <ac:spMkLst>
            <pc:docMk/>
            <pc:sldMk cId="3638823376" sldId="256"/>
            <ac:spMk id="32" creationId="{22F15A2D-2324-487D-A02A-BF46C5C580EB}"/>
          </ac:spMkLst>
        </pc:spChg>
        <pc:spChg chg="add del">
          <ac:chgData name="Simon Stadlinger" userId="4127b6c232a2bc73" providerId="LiveId" clId="{F4EBB878-6014-2F4B-8219-5C4437683073}" dt="2020-05-27T12:44:35.720" v="54" actId="26606"/>
          <ac:spMkLst>
            <pc:docMk/>
            <pc:sldMk cId="3638823376" sldId="256"/>
            <ac:spMk id="33" creationId="{17A7F34E-D418-47E2-9F86-2C45BBC31210}"/>
          </ac:spMkLst>
        </pc:spChg>
        <pc:spChg chg="add del">
          <ac:chgData name="Simon Stadlinger" userId="4127b6c232a2bc73" providerId="LiveId" clId="{F4EBB878-6014-2F4B-8219-5C4437683073}" dt="2020-05-27T12:44:35.720" v="54" actId="26606"/>
          <ac:spMkLst>
            <pc:docMk/>
            <pc:sldMk cId="3638823376" sldId="256"/>
            <ac:spMk id="34" creationId="{2AEAFA59-923A-4F54-8B49-44C970BCC323}"/>
          </ac:spMkLst>
        </pc:spChg>
        <pc:spChg chg="add del">
          <ac:chgData name="Simon Stadlinger" userId="4127b6c232a2bc73" providerId="LiveId" clId="{F4EBB878-6014-2F4B-8219-5C4437683073}" dt="2020-05-27T12:44:36.817" v="56" actId="26606"/>
          <ac:spMkLst>
            <pc:docMk/>
            <pc:sldMk cId="3638823376" sldId="256"/>
            <ac:spMk id="36" creationId="{3ECA69A1-7536-43AC-85EF-C7106179F5ED}"/>
          </ac:spMkLst>
        </pc:spChg>
        <pc:spChg chg="add del">
          <ac:chgData name="Simon Stadlinger" userId="4127b6c232a2bc73" providerId="LiveId" clId="{F4EBB878-6014-2F4B-8219-5C4437683073}" dt="2020-05-27T12:44:36.817" v="56" actId="26606"/>
          <ac:spMkLst>
            <pc:docMk/>
            <pc:sldMk cId="3638823376" sldId="256"/>
            <ac:spMk id="37" creationId="{F3060C83-F051-4F0E-ABAD-AA0DFC48B218}"/>
          </ac:spMkLst>
        </pc:spChg>
        <pc:spChg chg="add del">
          <ac:chgData name="Simon Stadlinger" userId="4127b6c232a2bc73" providerId="LiveId" clId="{F4EBB878-6014-2F4B-8219-5C4437683073}" dt="2020-05-27T12:44:36.817" v="56" actId="26606"/>
          <ac:spMkLst>
            <pc:docMk/>
            <pc:sldMk cId="3638823376" sldId="256"/>
            <ac:spMk id="38" creationId="{83C98ABE-055B-441F-B07E-44F97F083C39}"/>
          </ac:spMkLst>
        </pc:spChg>
        <pc:spChg chg="add del">
          <ac:chgData name="Simon Stadlinger" userId="4127b6c232a2bc73" providerId="LiveId" clId="{F4EBB878-6014-2F4B-8219-5C4437683073}" dt="2020-05-27T12:44:36.817" v="56" actId="26606"/>
          <ac:spMkLst>
            <pc:docMk/>
            <pc:sldMk cId="3638823376" sldId="256"/>
            <ac:spMk id="39" creationId="{29FDB030-9B49-4CED-8CCD-4D99382388AC}"/>
          </ac:spMkLst>
        </pc:spChg>
        <pc:spChg chg="add del">
          <ac:chgData name="Simon Stadlinger" userId="4127b6c232a2bc73" providerId="LiveId" clId="{F4EBB878-6014-2F4B-8219-5C4437683073}" dt="2020-05-27T12:44:36.817" v="56" actId="26606"/>
          <ac:spMkLst>
            <pc:docMk/>
            <pc:sldMk cId="3638823376" sldId="256"/>
            <ac:spMk id="40" creationId="{3783CA14-24A1-485C-8B30-D6A5D87987AD}"/>
          </ac:spMkLst>
        </pc:spChg>
        <pc:spChg chg="add del">
          <ac:chgData name="Simon Stadlinger" userId="4127b6c232a2bc73" providerId="LiveId" clId="{F4EBB878-6014-2F4B-8219-5C4437683073}" dt="2020-05-27T12:44:36.817" v="56" actId="26606"/>
          <ac:spMkLst>
            <pc:docMk/>
            <pc:sldMk cId="3638823376" sldId="256"/>
            <ac:spMk id="41" creationId="{9A97C86A-04D6-40F7-AE84-31AB43E6A846}"/>
          </ac:spMkLst>
        </pc:spChg>
        <pc:spChg chg="add del">
          <ac:chgData name="Simon Stadlinger" userId="4127b6c232a2bc73" providerId="LiveId" clId="{F4EBB878-6014-2F4B-8219-5C4437683073}" dt="2020-05-27T12:44:36.817" v="56" actId="26606"/>
          <ac:spMkLst>
            <pc:docMk/>
            <pc:sldMk cId="3638823376" sldId="256"/>
            <ac:spMk id="42" creationId="{FF9F2414-84E8-453E-B1F3-389FDE8192D9}"/>
          </ac:spMkLst>
        </pc:spChg>
        <pc:spChg chg="add del">
          <ac:chgData name="Simon Stadlinger" userId="4127b6c232a2bc73" providerId="LiveId" clId="{F4EBB878-6014-2F4B-8219-5C4437683073}" dt="2020-05-27T12:53:15.818" v="79" actId="27957"/>
          <ac:spMkLst>
            <pc:docMk/>
            <pc:sldMk cId="3638823376" sldId="256"/>
            <ac:spMk id="45" creationId="{F66A1727-50CD-42E4-9CE6-7C39BD6E35A1}"/>
          </ac:spMkLst>
        </pc:spChg>
        <pc:spChg chg="add del mod">
          <ac:chgData name="Simon Stadlinger" userId="4127b6c232a2bc73" providerId="LiveId" clId="{F4EBB878-6014-2F4B-8219-5C4437683073}" dt="2020-05-27T13:13:11.171" v="213" actId="478"/>
          <ac:spMkLst>
            <pc:docMk/>
            <pc:sldMk cId="3638823376" sldId="256"/>
            <ac:spMk id="67" creationId="{03FBA0EC-9058-0844-A8CE-B769AC30E060}"/>
          </ac:spMkLst>
        </pc:spChg>
        <pc:spChg chg="del">
          <ac:chgData name="Simon Stadlinger" userId="4127b6c232a2bc73" providerId="LiveId" clId="{F4EBB878-6014-2F4B-8219-5C4437683073}" dt="2020-05-27T12:54:40.221" v="80" actId="478"/>
          <ac:spMkLst>
            <pc:docMk/>
            <pc:sldMk cId="3638823376" sldId="256"/>
            <ac:spMk id="71" creationId="{4D16F7C0-ABF5-466A-9A22-A98856CED23C}"/>
          </ac:spMkLst>
        </pc:spChg>
        <pc:spChg chg="del">
          <ac:chgData name="Simon Stadlinger" userId="4127b6c232a2bc73" providerId="LiveId" clId="{F4EBB878-6014-2F4B-8219-5C4437683073}" dt="2020-05-27T12:54:40.221" v="80" actId="478"/>
          <ac:spMkLst>
            <pc:docMk/>
            <pc:sldMk cId="3638823376" sldId="256"/>
            <ac:spMk id="93" creationId="{C8E2B456-03A0-4A8C-BD6E-B8AC547D981E}"/>
          </ac:spMkLst>
        </pc:spChg>
        <pc:spChg chg="add del mod">
          <ac:chgData name="Simon Stadlinger" userId="4127b6c232a2bc73" providerId="LiveId" clId="{F4EBB878-6014-2F4B-8219-5C4437683073}" dt="2020-05-27T13:14:44.349" v="219"/>
          <ac:spMkLst>
            <pc:docMk/>
            <pc:sldMk cId="3638823376" sldId="256"/>
            <ac:spMk id="96" creationId="{1A59600C-CD2F-9748-8C53-BB8FDB143938}"/>
          </ac:spMkLst>
        </pc:spChg>
        <pc:spChg chg="add del mod">
          <ac:chgData name="Simon Stadlinger" userId="4127b6c232a2bc73" providerId="LiveId" clId="{F4EBB878-6014-2F4B-8219-5C4437683073}" dt="2020-05-27T13:24:00.403" v="317" actId="478"/>
          <ac:spMkLst>
            <pc:docMk/>
            <pc:sldMk cId="3638823376" sldId="256"/>
            <ac:spMk id="98" creationId="{99A465CB-B6AD-0B46-8735-A01FB6C80232}"/>
          </ac:spMkLst>
        </pc:spChg>
        <pc:spChg chg="del">
          <ac:chgData name="Simon Stadlinger" userId="4127b6c232a2bc73" providerId="LiveId" clId="{F4EBB878-6014-2F4B-8219-5C4437683073}" dt="2020-05-27T12:54:40.221" v="80" actId="478"/>
          <ac:spMkLst>
            <pc:docMk/>
            <pc:sldMk cId="3638823376" sldId="256"/>
            <ac:spMk id="105" creationId="{C6051A24-CDAC-4943-8F00-58CFA7AEC911}"/>
          </ac:spMkLst>
        </pc:spChg>
        <pc:grpChg chg="del mod">
          <ac:chgData name="Simon Stadlinger" userId="4127b6c232a2bc73" providerId="LiveId" clId="{F4EBB878-6014-2F4B-8219-5C4437683073}" dt="2020-05-27T13:01:58.108" v="125" actId="165"/>
          <ac:grpSpMkLst>
            <pc:docMk/>
            <pc:sldMk cId="3638823376" sldId="256"/>
            <ac:grpSpMk id="10" creationId="{263F0BD7-3C84-9A42-8E54-A6E6A8580D9A}"/>
          </ac:grpSpMkLst>
        </pc:grpChg>
        <pc:grpChg chg="del">
          <ac:chgData name="Simon Stadlinger" userId="4127b6c232a2bc73" providerId="LiveId" clId="{F4EBB878-6014-2F4B-8219-5C4437683073}" dt="2020-05-27T13:11:34.197" v="178" actId="478"/>
          <ac:grpSpMkLst>
            <pc:docMk/>
            <pc:sldMk cId="3638823376" sldId="256"/>
            <ac:grpSpMk id="15" creationId="{7DE4F178-3B9F-AA4D-8579-83165D2F6EAE}"/>
          </ac:grpSpMkLst>
        </pc:grpChg>
        <pc:grpChg chg="del mod">
          <ac:chgData name="Simon Stadlinger" userId="4127b6c232a2bc73" providerId="LiveId" clId="{F4EBB878-6014-2F4B-8219-5C4437683073}" dt="2020-05-27T12:54:40.221" v="80" actId="478"/>
          <ac:grpSpMkLst>
            <pc:docMk/>
            <pc:sldMk cId="3638823376" sldId="256"/>
            <ac:grpSpMk id="34" creationId="{E20E7564-E590-744D-A559-46834CA8AE76}"/>
          </ac:grpSpMkLst>
        </pc:grpChg>
        <pc:grpChg chg="del">
          <ac:chgData name="Simon Stadlinger" userId="4127b6c232a2bc73" providerId="LiveId" clId="{F4EBB878-6014-2F4B-8219-5C4437683073}" dt="2020-05-27T12:54:40.221" v="80" actId="478"/>
          <ac:grpSpMkLst>
            <pc:docMk/>
            <pc:sldMk cId="3638823376" sldId="256"/>
            <ac:grpSpMk id="38" creationId="{1C08F43B-21F5-D24F-BAA8-43D395A26C60}"/>
          </ac:grpSpMkLst>
        </pc:grpChg>
        <pc:grpChg chg="del">
          <ac:chgData name="Simon Stadlinger" userId="4127b6c232a2bc73" providerId="LiveId" clId="{F4EBB878-6014-2F4B-8219-5C4437683073}" dt="2020-05-27T12:54:40.221" v="80" actId="478"/>
          <ac:grpSpMkLst>
            <pc:docMk/>
            <pc:sldMk cId="3638823376" sldId="256"/>
            <ac:grpSpMk id="41" creationId="{80A66963-DFDE-BD49-9730-FC9984075B18}"/>
          </ac:grpSpMkLst>
        </pc:grpChg>
        <pc:grpChg chg="mod">
          <ac:chgData name="Simon Stadlinger" userId="4127b6c232a2bc73" providerId="LiveId" clId="{F4EBB878-6014-2F4B-8219-5C4437683073}" dt="2020-05-27T12:59:50.603" v="121"/>
          <ac:grpSpMkLst>
            <pc:docMk/>
            <pc:sldMk cId="3638823376" sldId="256"/>
            <ac:grpSpMk id="55" creationId="{A8E6706E-5278-8C4C-B2D1-482DC6C34C36}"/>
          </ac:grpSpMkLst>
        </pc:grpChg>
        <pc:grpChg chg="mod">
          <ac:chgData name="Simon Stadlinger" userId="4127b6c232a2bc73" providerId="LiveId" clId="{F4EBB878-6014-2F4B-8219-5C4437683073}" dt="2020-05-27T12:59:47.673" v="112"/>
          <ac:grpSpMkLst>
            <pc:docMk/>
            <pc:sldMk cId="3638823376" sldId="256"/>
            <ac:grpSpMk id="64" creationId="{029CC605-7E71-8440-8385-BF2AD3947F99}"/>
          </ac:grpSpMkLst>
        </pc:grpChg>
        <pc:grpChg chg="mod">
          <ac:chgData name="Simon Stadlinger" userId="4127b6c232a2bc73" providerId="LiveId" clId="{F4EBB878-6014-2F4B-8219-5C4437683073}" dt="2020-05-27T13:13:51.388" v="216" actId="1076"/>
          <ac:grpSpMkLst>
            <pc:docMk/>
            <pc:sldMk cId="3638823376" sldId="256"/>
            <ac:grpSpMk id="66" creationId="{06DBE276-D20B-824B-9561-5A3DF8ED66BE}"/>
          </ac:grpSpMkLst>
        </pc:grpChg>
        <pc:grpChg chg="del">
          <ac:chgData name="Simon Stadlinger" userId="4127b6c232a2bc73" providerId="LiveId" clId="{F4EBB878-6014-2F4B-8219-5C4437683073}" dt="2020-05-27T13:17:36.055" v="266" actId="478"/>
          <ac:grpSpMkLst>
            <pc:docMk/>
            <pc:sldMk cId="3638823376" sldId="256"/>
            <ac:grpSpMk id="81" creationId="{A18892B1-08BD-9542-897B-B9D4E07E45CD}"/>
          </ac:grpSpMkLst>
        </pc:grpChg>
        <pc:grpChg chg="add mod">
          <ac:chgData name="Simon Stadlinger" userId="4127b6c232a2bc73" providerId="LiveId" clId="{F4EBB878-6014-2F4B-8219-5C4437683073}" dt="2020-05-27T13:24:07.866" v="319" actId="1076"/>
          <ac:grpSpMkLst>
            <pc:docMk/>
            <pc:sldMk cId="3638823376" sldId="256"/>
            <ac:grpSpMk id="100" creationId="{14C4307E-D273-C842-8100-A0F9A436B0E5}"/>
          </ac:grpSpMkLst>
        </pc:grpChg>
        <pc:graphicFrameChg chg="add del mod modGraphic">
          <ac:chgData name="Simon Stadlinger" userId="4127b6c232a2bc73" providerId="LiveId" clId="{F4EBB878-6014-2F4B-8219-5C4437683073}" dt="2020-05-27T12:42:28.135" v="32" actId="478"/>
          <ac:graphicFrameMkLst>
            <pc:docMk/>
            <pc:sldMk cId="3638823376" sldId="256"/>
            <ac:graphicFrameMk id="15" creationId="{B5A38382-8AC9-5943-9AC9-8DF12E5DA9AF}"/>
          </ac:graphicFrameMkLst>
        </pc:graphicFrameChg>
        <pc:graphicFrameChg chg="add del mod modGraphic">
          <ac:chgData name="Simon Stadlinger" userId="4127b6c232a2bc73" providerId="LiveId" clId="{F4EBB878-6014-2F4B-8219-5C4437683073}" dt="2020-05-27T12:44:19.155" v="46" actId="478"/>
          <ac:graphicFrameMkLst>
            <pc:docMk/>
            <pc:sldMk cId="3638823376" sldId="256"/>
            <ac:graphicFrameMk id="16" creationId="{C20ED115-DD54-BC4F-8F28-D024BA192231}"/>
          </ac:graphicFrameMkLst>
        </pc:graphicFrameChg>
        <pc:graphicFrameChg chg="add del mod modGraphic">
          <ac:chgData name="Simon Stadlinger" userId="4127b6c232a2bc73" providerId="LiveId" clId="{F4EBB878-6014-2F4B-8219-5C4437683073}" dt="2020-05-27T12:44:18.193" v="45" actId="478"/>
          <ac:graphicFrameMkLst>
            <pc:docMk/>
            <pc:sldMk cId="3638823376" sldId="256"/>
            <ac:graphicFrameMk id="17" creationId="{210449C5-95A0-0142-8F67-4CF485DA2D93}"/>
          </ac:graphicFrameMkLst>
        </pc:graphicFrameChg>
        <pc:graphicFrameChg chg="add del mod modGraphic">
          <ac:chgData name="Simon Stadlinger" userId="4127b6c232a2bc73" providerId="LiveId" clId="{F4EBB878-6014-2F4B-8219-5C4437683073}" dt="2020-05-27T12:49:31.627" v="70" actId="478"/>
          <ac:graphicFrameMkLst>
            <pc:docMk/>
            <pc:sldMk cId="3638823376" sldId="256"/>
            <ac:graphicFrameMk id="20" creationId="{DC3D989A-19B5-564E-927E-65A9DC5B8C8E}"/>
          </ac:graphicFrameMkLst>
        </pc:graphicFrameChg>
        <pc:picChg chg="add del mod">
          <ac:chgData name="Simon Stadlinger" userId="4127b6c232a2bc73" providerId="LiveId" clId="{F4EBB878-6014-2F4B-8219-5C4437683073}" dt="2020-05-27T12:21:21.602" v="7" actId="478"/>
          <ac:picMkLst>
            <pc:docMk/>
            <pc:sldMk cId="3638823376" sldId="256"/>
            <ac:picMk id="4" creationId="{040CE013-B8C2-4415-BDC7-5A5435019401}"/>
          </ac:picMkLst>
        </pc:picChg>
        <pc:picChg chg="add del">
          <ac:chgData name="Simon Stadlinger" userId="4127b6c232a2bc73" providerId="LiveId" clId="{F4EBB878-6014-2F4B-8219-5C4437683073}" dt="2020-05-27T12:31:02.372" v="12" actId="26606"/>
          <ac:picMkLst>
            <pc:docMk/>
            <pc:sldMk cId="3638823376" sldId="256"/>
            <ac:picMk id="8" creationId="{906EAFF5-0DC6-4996-B0AF-10F8BF535A10}"/>
          </ac:picMkLst>
        </pc:picChg>
        <pc:picChg chg="add del">
          <ac:chgData name="Simon Stadlinger" userId="4127b6c232a2bc73" providerId="LiveId" clId="{F4EBB878-6014-2F4B-8219-5C4437683073}" dt="2020-05-27T12:31:20.105" v="16" actId="478"/>
          <ac:picMkLst>
            <pc:docMk/>
            <pc:sldMk cId="3638823376" sldId="256"/>
            <ac:picMk id="12" creationId="{57B89D8C-DDAF-49BE-BB9E-44EC3BA1C858}"/>
          </ac:picMkLst>
        </pc:picChg>
        <pc:picChg chg="add del mod">
          <ac:chgData name="Simon Stadlinger" userId="4127b6c232a2bc73" providerId="LiveId" clId="{F4EBB878-6014-2F4B-8219-5C4437683073}" dt="2020-05-27T12:44:40.153" v="61" actId="478"/>
          <ac:picMkLst>
            <pc:docMk/>
            <pc:sldMk cId="3638823376" sldId="256"/>
            <ac:picMk id="19" creationId="{744E34F9-0E49-1945-8C21-850989DD959E}"/>
          </ac:picMkLst>
        </pc:picChg>
        <pc:picChg chg="add del">
          <ac:chgData name="Simon Stadlinger" userId="4127b6c232a2bc73" providerId="LiveId" clId="{F4EBB878-6014-2F4B-8219-5C4437683073}" dt="2020-05-27T12:44:31.361" v="50" actId="26606"/>
          <ac:picMkLst>
            <pc:docMk/>
            <pc:sldMk cId="3638823376" sldId="256"/>
            <ac:picMk id="26" creationId="{75554383-98AF-4A47-BB65-705FAAA4BE6A}"/>
          </ac:picMkLst>
        </pc:picChg>
        <pc:inkChg chg="del mod topLvl">
          <ac:chgData name="Simon Stadlinger" userId="4127b6c232a2bc73" providerId="LiveId" clId="{F4EBB878-6014-2F4B-8219-5C4437683073}" dt="2020-05-27T13:11:32.158" v="177" actId="478"/>
          <ac:inkMkLst>
            <pc:docMk/>
            <pc:sldMk cId="3638823376" sldId="256"/>
            <ac:inkMk id="2" creationId="{953C410D-3163-564A-956E-6963EDADF75A}"/>
          </ac:inkMkLst>
        </pc:inkChg>
        <pc:inkChg chg="del mod topLvl">
          <ac:chgData name="Simon Stadlinger" userId="4127b6c232a2bc73" providerId="LiveId" clId="{F4EBB878-6014-2F4B-8219-5C4437683073}" dt="2020-05-27T13:11:32.158" v="177" actId="478"/>
          <ac:inkMkLst>
            <pc:docMk/>
            <pc:sldMk cId="3638823376" sldId="256"/>
            <ac:inkMk id="3" creationId="{59955031-CF3E-1F4B-9250-9347BB2CA76B}"/>
          </ac:inkMkLst>
        </pc:inkChg>
        <pc:inkChg chg="mod">
          <ac:chgData name="Simon Stadlinger" userId="4127b6c232a2bc73" providerId="LiveId" clId="{F4EBB878-6014-2F4B-8219-5C4437683073}" dt="2020-05-27T13:13:51.388" v="216" actId="1076"/>
          <ac:inkMkLst>
            <pc:docMk/>
            <pc:sldMk cId="3638823376" sldId="256"/>
            <ac:inkMk id="4" creationId="{0D8BA6E7-9D24-FA41-9AB0-A6DF959F97E6}"/>
          </ac:inkMkLst>
        </pc:inkChg>
        <pc:inkChg chg="del mod topLvl">
          <ac:chgData name="Simon Stadlinger" userId="4127b6c232a2bc73" providerId="LiveId" clId="{F4EBB878-6014-2F4B-8219-5C4437683073}" dt="2020-05-27T13:11:32.158" v="177" actId="478"/>
          <ac:inkMkLst>
            <pc:docMk/>
            <pc:sldMk cId="3638823376" sldId="256"/>
            <ac:inkMk id="4" creationId="{58444CAF-D629-5D47-B802-A385C8C78120}"/>
          </ac:inkMkLst>
        </pc:inkChg>
        <pc:inkChg chg="del mod topLvl">
          <ac:chgData name="Simon Stadlinger" userId="4127b6c232a2bc73" providerId="LiveId" clId="{F4EBB878-6014-2F4B-8219-5C4437683073}" dt="2020-05-27T13:11:32.158" v="177" actId="478"/>
          <ac:inkMkLst>
            <pc:docMk/>
            <pc:sldMk cId="3638823376" sldId="256"/>
            <ac:inkMk id="5" creationId="{7BDEC308-F075-3947-8D7A-D208C8363E95}"/>
          </ac:inkMkLst>
        </pc:inkChg>
        <pc:inkChg chg="del mod topLvl">
          <ac:chgData name="Simon Stadlinger" userId="4127b6c232a2bc73" providerId="LiveId" clId="{F4EBB878-6014-2F4B-8219-5C4437683073}" dt="2020-05-27T13:11:32.158" v="177" actId="478"/>
          <ac:inkMkLst>
            <pc:docMk/>
            <pc:sldMk cId="3638823376" sldId="256"/>
            <ac:inkMk id="6" creationId="{08D4450F-471F-C440-8732-11A11A6C1A35}"/>
          </ac:inkMkLst>
        </pc:inkChg>
        <pc:inkChg chg="mod">
          <ac:chgData name="Simon Stadlinger" userId="4127b6c232a2bc73" providerId="LiveId" clId="{F4EBB878-6014-2F4B-8219-5C4437683073}" dt="2020-05-27T13:13:51.388" v="216" actId="1076"/>
          <ac:inkMkLst>
            <pc:docMk/>
            <pc:sldMk cId="3638823376" sldId="256"/>
            <ac:inkMk id="6" creationId="{C1EA5220-CEF4-EA41-9092-6DF45FC4B83A}"/>
          </ac:inkMkLst>
        </pc:inkChg>
        <pc:inkChg chg="del mod topLvl">
          <ac:chgData name="Simon Stadlinger" userId="4127b6c232a2bc73" providerId="LiveId" clId="{F4EBB878-6014-2F4B-8219-5C4437683073}" dt="2020-05-27T13:11:32.158" v="177" actId="478"/>
          <ac:inkMkLst>
            <pc:docMk/>
            <pc:sldMk cId="3638823376" sldId="256"/>
            <ac:inkMk id="7" creationId="{9CFD54EE-AA28-4D40-B1C1-9804DF93ECC2}"/>
          </ac:inkMkLst>
        </pc:inkChg>
        <pc:inkChg chg="del mod topLvl">
          <ac:chgData name="Simon Stadlinger" userId="4127b6c232a2bc73" providerId="LiveId" clId="{F4EBB878-6014-2F4B-8219-5C4437683073}" dt="2020-05-27T13:11:32.158" v="177" actId="478"/>
          <ac:inkMkLst>
            <pc:docMk/>
            <pc:sldMk cId="3638823376" sldId="256"/>
            <ac:inkMk id="8" creationId="{7ECD908E-0A11-304E-830E-5A05F35A0B18}"/>
          </ac:inkMkLst>
        </pc:inkChg>
        <pc:inkChg chg="del mod topLvl">
          <ac:chgData name="Simon Stadlinger" userId="4127b6c232a2bc73" providerId="LiveId" clId="{F4EBB878-6014-2F4B-8219-5C4437683073}" dt="2020-05-27T13:11:32.158" v="177" actId="478"/>
          <ac:inkMkLst>
            <pc:docMk/>
            <pc:sldMk cId="3638823376" sldId="256"/>
            <ac:inkMk id="9" creationId="{D6C2A64E-3AC1-B641-BBFA-ECE5A9C05239}"/>
          </ac:inkMkLst>
        </pc:inkChg>
        <pc:inkChg chg="mod">
          <ac:chgData name="Simon Stadlinger" userId="4127b6c232a2bc73" providerId="LiveId" clId="{F4EBB878-6014-2F4B-8219-5C4437683073}" dt="2020-05-27T13:13:51.388" v="216" actId="1076"/>
          <ac:inkMkLst>
            <pc:docMk/>
            <pc:sldMk cId="3638823376" sldId="256"/>
            <ac:inkMk id="9" creationId="{E452695C-BDEC-C84D-A2E1-79CB7AAD7260}"/>
          </ac:inkMkLst>
        </pc:inkChg>
        <pc:inkChg chg="del">
          <ac:chgData name="Simon Stadlinger" userId="4127b6c232a2bc73" providerId="LiveId" clId="{F4EBB878-6014-2F4B-8219-5C4437683073}" dt="2020-05-27T13:17:37.257" v="267" actId="478"/>
          <ac:inkMkLst>
            <pc:docMk/>
            <pc:sldMk cId="3638823376" sldId="256"/>
            <ac:inkMk id="10" creationId="{695D36C7-9323-EA4B-885D-3A1230CA6567}"/>
          </ac:inkMkLst>
        </pc:inkChg>
        <pc:inkChg chg="del">
          <ac:chgData name="Simon Stadlinger" userId="4127b6c232a2bc73" providerId="LiveId" clId="{F4EBB878-6014-2F4B-8219-5C4437683073}" dt="2020-05-27T13:17:40.572" v="269" actId="478"/>
          <ac:inkMkLst>
            <pc:docMk/>
            <pc:sldMk cId="3638823376" sldId="256"/>
            <ac:inkMk id="14" creationId="{31848EC0-4910-EF40-9AC9-216E63259010}"/>
          </ac:inkMkLst>
        </pc:inkChg>
        <pc:inkChg chg="add del">
          <ac:chgData name="Simon Stadlinger" userId="4127b6c232a2bc73" providerId="LiveId" clId="{F4EBB878-6014-2F4B-8219-5C4437683073}" dt="2020-05-27T12:53:15.818" v="79" actId="27957"/>
          <ac:inkMkLst>
            <pc:docMk/>
            <pc:sldMk cId="3638823376" sldId="256"/>
            <ac:inkMk id="15" creationId="{F40BB61A-47F2-FF49-9D60-301D5B71DF0A}"/>
          </ac:inkMkLst>
        </pc:inkChg>
        <pc:inkChg chg="del">
          <ac:chgData name="Simon Stadlinger" userId="4127b6c232a2bc73" providerId="LiveId" clId="{F4EBB878-6014-2F4B-8219-5C4437683073}" dt="2020-05-27T13:17:37.839" v="268" actId="478"/>
          <ac:inkMkLst>
            <pc:docMk/>
            <pc:sldMk cId="3638823376" sldId="256"/>
            <ac:inkMk id="19" creationId="{161FF17D-AA1F-8C43-B2CE-6353488F16C6}"/>
          </ac:inkMkLst>
        </pc:inkChg>
        <pc:inkChg chg="add del mod">
          <ac:chgData name="Simon Stadlinger" userId="4127b6c232a2bc73" providerId="LiveId" clId="{F4EBB878-6014-2F4B-8219-5C4437683073}" dt="2020-05-27T13:11:32.158" v="177" actId="478"/>
          <ac:inkMkLst>
            <pc:docMk/>
            <pc:sldMk cId="3638823376" sldId="256"/>
            <ac:inkMk id="52" creationId="{C39AA49C-C3B8-2A47-AC1C-D212C25B74B0}"/>
          </ac:inkMkLst>
        </pc:inkChg>
        <pc:inkChg chg="add del mod">
          <ac:chgData name="Simon Stadlinger" userId="4127b6c232a2bc73" providerId="LiveId" clId="{F4EBB878-6014-2F4B-8219-5C4437683073}" dt="2020-05-27T12:59:51.662" v="122" actId="9405"/>
          <ac:inkMkLst>
            <pc:docMk/>
            <pc:sldMk cId="3638823376" sldId="256"/>
            <ac:inkMk id="53" creationId="{908EE955-2412-8B43-AB32-301EC07F1E25}"/>
          </ac:inkMkLst>
        </pc:inkChg>
        <pc:inkChg chg="add del mod">
          <ac:chgData name="Simon Stadlinger" userId="4127b6c232a2bc73" providerId="LiveId" clId="{F4EBB878-6014-2F4B-8219-5C4437683073}" dt="2020-05-27T12:59:50.603" v="121"/>
          <ac:inkMkLst>
            <pc:docMk/>
            <pc:sldMk cId="3638823376" sldId="256"/>
            <ac:inkMk id="54" creationId="{4D2FABA9-1B13-A644-A0C0-9DE1A6293E8C}"/>
          </ac:inkMkLst>
        </pc:inkChg>
        <pc:inkChg chg="add del">
          <ac:chgData name="Simon Stadlinger" userId="4127b6c232a2bc73" providerId="LiveId" clId="{F4EBB878-6014-2F4B-8219-5C4437683073}" dt="2020-05-27T12:59:50.086" v="119" actId="9405"/>
          <ac:inkMkLst>
            <pc:docMk/>
            <pc:sldMk cId="3638823376" sldId="256"/>
            <ac:inkMk id="56" creationId="{80534FD4-825D-644D-93DF-91866FD48708}"/>
          </ac:inkMkLst>
        </pc:inkChg>
        <pc:inkChg chg="add del">
          <ac:chgData name="Simon Stadlinger" userId="4127b6c232a2bc73" providerId="LiveId" clId="{F4EBB878-6014-2F4B-8219-5C4437683073}" dt="2020-05-27T12:59:49.607" v="118" actId="9405"/>
          <ac:inkMkLst>
            <pc:docMk/>
            <pc:sldMk cId="3638823376" sldId="256"/>
            <ac:inkMk id="57" creationId="{896B22C9-081F-C743-8983-FC667CA6BD09}"/>
          </ac:inkMkLst>
        </pc:inkChg>
        <pc:inkChg chg="add del">
          <ac:chgData name="Simon Stadlinger" userId="4127b6c232a2bc73" providerId="LiveId" clId="{F4EBB878-6014-2F4B-8219-5C4437683073}" dt="2020-05-27T12:59:49.217" v="117" actId="9405"/>
          <ac:inkMkLst>
            <pc:docMk/>
            <pc:sldMk cId="3638823376" sldId="256"/>
            <ac:inkMk id="58" creationId="{A510E8FB-0892-0245-B2A6-119C40C58B74}"/>
          </ac:inkMkLst>
        </pc:inkChg>
        <pc:inkChg chg="add del">
          <ac:chgData name="Simon Stadlinger" userId="4127b6c232a2bc73" providerId="LiveId" clId="{F4EBB878-6014-2F4B-8219-5C4437683073}" dt="2020-05-27T12:59:48.872" v="116" actId="9405"/>
          <ac:inkMkLst>
            <pc:docMk/>
            <pc:sldMk cId="3638823376" sldId="256"/>
            <ac:inkMk id="59" creationId="{EAD34775-FCCD-9944-9818-BB7BBB27F3E0}"/>
          </ac:inkMkLst>
        </pc:inkChg>
        <pc:inkChg chg="add del">
          <ac:chgData name="Simon Stadlinger" userId="4127b6c232a2bc73" providerId="LiveId" clId="{F4EBB878-6014-2F4B-8219-5C4437683073}" dt="2020-05-27T12:59:48.586" v="115" actId="9405"/>
          <ac:inkMkLst>
            <pc:docMk/>
            <pc:sldMk cId="3638823376" sldId="256"/>
            <ac:inkMk id="60" creationId="{53B1E15B-2B3C-144A-84CC-AE8728ED06CB}"/>
          </ac:inkMkLst>
        </pc:inkChg>
        <pc:inkChg chg="add del mod">
          <ac:chgData name="Simon Stadlinger" userId="4127b6c232a2bc73" providerId="LiveId" clId="{F4EBB878-6014-2F4B-8219-5C4437683073}" dt="2020-05-27T12:59:48.196" v="114" actId="9405"/>
          <ac:inkMkLst>
            <pc:docMk/>
            <pc:sldMk cId="3638823376" sldId="256"/>
            <ac:inkMk id="61" creationId="{3346327A-6B45-9E48-A78E-7500D674C4F8}"/>
          </ac:inkMkLst>
        </pc:inkChg>
        <pc:inkChg chg="add del mod">
          <ac:chgData name="Simon Stadlinger" userId="4127b6c232a2bc73" providerId="LiveId" clId="{F4EBB878-6014-2F4B-8219-5C4437683073}" dt="2020-05-27T12:59:47.897" v="113" actId="9405"/>
          <ac:inkMkLst>
            <pc:docMk/>
            <pc:sldMk cId="3638823376" sldId="256"/>
            <ac:inkMk id="62" creationId="{54706A67-95A6-8749-990E-8828BDC27305}"/>
          </ac:inkMkLst>
        </pc:inkChg>
        <pc:inkChg chg="add del mod">
          <ac:chgData name="Simon Stadlinger" userId="4127b6c232a2bc73" providerId="LiveId" clId="{F4EBB878-6014-2F4B-8219-5C4437683073}" dt="2020-05-27T12:59:47.673" v="112"/>
          <ac:inkMkLst>
            <pc:docMk/>
            <pc:sldMk cId="3638823376" sldId="256"/>
            <ac:inkMk id="63" creationId="{407DC64A-CAC7-6E43-BDC4-2D060E0CC378}"/>
          </ac:inkMkLst>
        </pc:inkChg>
        <pc:inkChg chg="add del">
          <ac:chgData name="Simon Stadlinger" userId="4127b6c232a2bc73" providerId="LiveId" clId="{F4EBB878-6014-2F4B-8219-5C4437683073}" dt="2020-05-27T12:59:47.492" v="110" actId="9405"/>
          <ac:inkMkLst>
            <pc:docMk/>
            <pc:sldMk cId="3638823376" sldId="256"/>
            <ac:inkMk id="65" creationId="{62BB6823-79DD-B54F-AA02-1D31D2F7A593}"/>
          </ac:inkMkLst>
        </pc:inkChg>
        <pc:inkChg chg="add del mod">
          <ac:chgData name="Simon Stadlinger" userId="4127b6c232a2bc73" providerId="LiveId" clId="{F4EBB878-6014-2F4B-8219-5C4437683073}" dt="2020-05-27T13:11:32.158" v="177" actId="478"/>
          <ac:inkMkLst>
            <pc:docMk/>
            <pc:sldMk cId="3638823376" sldId="256"/>
            <ac:inkMk id="66" creationId="{0AF60AD2-9864-C74E-947E-D50F5AE44C1A}"/>
          </ac:inkMkLst>
        </pc:inkChg>
        <pc:inkChg chg="mod">
          <ac:chgData name="Simon Stadlinger" userId="4127b6c232a2bc73" providerId="LiveId" clId="{F4EBB878-6014-2F4B-8219-5C4437683073}" dt="2020-05-27T13:23:53.178" v="316"/>
          <ac:inkMkLst>
            <pc:docMk/>
            <pc:sldMk cId="3638823376" sldId="256"/>
            <ac:inkMk id="101" creationId="{4D624BE5-9718-0E48-8DE7-DD6AEBFF7072}"/>
          </ac:inkMkLst>
        </pc:inkChg>
        <pc:inkChg chg="mod">
          <ac:chgData name="Simon Stadlinger" userId="4127b6c232a2bc73" providerId="LiveId" clId="{F4EBB878-6014-2F4B-8219-5C4437683073}" dt="2020-05-27T13:23:53.178" v="316"/>
          <ac:inkMkLst>
            <pc:docMk/>
            <pc:sldMk cId="3638823376" sldId="256"/>
            <ac:inkMk id="102" creationId="{1B1E8254-6D86-AE4C-B9C9-4E630479D1C1}"/>
          </ac:inkMkLst>
        </pc:inkChg>
        <pc:inkChg chg="mod">
          <ac:chgData name="Simon Stadlinger" userId="4127b6c232a2bc73" providerId="LiveId" clId="{F4EBB878-6014-2F4B-8219-5C4437683073}" dt="2020-05-27T13:23:53.178" v="316"/>
          <ac:inkMkLst>
            <pc:docMk/>
            <pc:sldMk cId="3638823376" sldId="256"/>
            <ac:inkMk id="103" creationId="{89E213CB-115A-1C40-A378-0EA1A5850F30}"/>
          </ac:inkMkLst>
        </pc:inkChg>
        <pc:inkChg chg="mod">
          <ac:chgData name="Simon Stadlinger" userId="4127b6c232a2bc73" providerId="LiveId" clId="{F4EBB878-6014-2F4B-8219-5C4437683073}" dt="2020-05-27T13:23:53.178" v="316"/>
          <ac:inkMkLst>
            <pc:docMk/>
            <pc:sldMk cId="3638823376" sldId="256"/>
            <ac:inkMk id="104" creationId="{35A2938A-8906-EB42-AB74-B8E22ACCD027}"/>
          </ac:inkMkLst>
        </pc:inkChg>
        <pc:inkChg chg="mod">
          <ac:chgData name="Simon Stadlinger" userId="4127b6c232a2bc73" providerId="LiveId" clId="{F4EBB878-6014-2F4B-8219-5C4437683073}" dt="2020-05-27T13:23:53.178" v="316"/>
          <ac:inkMkLst>
            <pc:docMk/>
            <pc:sldMk cId="3638823376" sldId="256"/>
            <ac:inkMk id="106" creationId="{57326263-1A31-664E-9690-402F70B15A91}"/>
          </ac:inkMkLst>
        </pc:inkChg>
        <pc:inkChg chg="mod">
          <ac:chgData name="Simon Stadlinger" userId="4127b6c232a2bc73" providerId="LiveId" clId="{F4EBB878-6014-2F4B-8219-5C4437683073}" dt="2020-05-27T13:23:53.178" v="316"/>
          <ac:inkMkLst>
            <pc:docMk/>
            <pc:sldMk cId="3638823376" sldId="256"/>
            <ac:inkMk id="107" creationId="{EA9E5158-8BA2-844C-AA31-1F105EED26A3}"/>
          </ac:inkMkLst>
        </pc:inkChg>
        <pc:inkChg chg="mod">
          <ac:chgData name="Simon Stadlinger" userId="4127b6c232a2bc73" providerId="LiveId" clId="{F4EBB878-6014-2F4B-8219-5C4437683073}" dt="2020-05-27T13:23:53.178" v="316"/>
          <ac:inkMkLst>
            <pc:docMk/>
            <pc:sldMk cId="3638823376" sldId="256"/>
            <ac:inkMk id="108" creationId="{191560A3-80FE-C24B-AD01-CA18ABDA17E9}"/>
          </ac:inkMkLst>
        </pc:inkChg>
        <pc:inkChg chg="mod">
          <ac:chgData name="Simon Stadlinger" userId="4127b6c232a2bc73" providerId="LiveId" clId="{F4EBB878-6014-2F4B-8219-5C4437683073}" dt="2020-05-27T13:23:53.178" v="316"/>
          <ac:inkMkLst>
            <pc:docMk/>
            <pc:sldMk cId="3638823376" sldId="256"/>
            <ac:inkMk id="109" creationId="{C32404B7-AD1B-CF46-9A1E-B6D9FCB4DAE3}"/>
          </ac:inkMkLst>
        </pc:inkChg>
        <pc:inkChg chg="mod">
          <ac:chgData name="Simon Stadlinger" userId="4127b6c232a2bc73" providerId="LiveId" clId="{F4EBB878-6014-2F4B-8219-5C4437683073}" dt="2020-05-27T13:23:53.178" v="316"/>
          <ac:inkMkLst>
            <pc:docMk/>
            <pc:sldMk cId="3638823376" sldId="256"/>
            <ac:inkMk id="110" creationId="{2C4DF862-A0EE-934A-AABB-869591D9E9B9}"/>
          </ac:inkMkLst>
        </pc:inkChg>
        <pc:inkChg chg="mod">
          <ac:chgData name="Simon Stadlinger" userId="4127b6c232a2bc73" providerId="LiveId" clId="{F4EBB878-6014-2F4B-8219-5C4437683073}" dt="2020-05-27T13:23:53.178" v="316"/>
          <ac:inkMkLst>
            <pc:docMk/>
            <pc:sldMk cId="3638823376" sldId="256"/>
            <ac:inkMk id="111" creationId="{06669139-23E5-7C4C-B548-25D2A6B0A49F}"/>
          </ac:inkMkLst>
        </pc:inkChg>
        <pc:inkChg chg="mod">
          <ac:chgData name="Simon Stadlinger" userId="4127b6c232a2bc73" providerId="LiveId" clId="{F4EBB878-6014-2F4B-8219-5C4437683073}" dt="2020-05-27T13:23:53.178" v="316"/>
          <ac:inkMkLst>
            <pc:docMk/>
            <pc:sldMk cId="3638823376" sldId="256"/>
            <ac:inkMk id="112" creationId="{A6A6A2CE-1009-004A-AF57-3AD2C94419E3}"/>
          </ac:inkMkLst>
        </pc:inkChg>
        <pc:inkChg chg="mod">
          <ac:chgData name="Simon Stadlinger" userId="4127b6c232a2bc73" providerId="LiveId" clId="{F4EBB878-6014-2F4B-8219-5C4437683073}" dt="2020-05-27T13:23:53.178" v="316"/>
          <ac:inkMkLst>
            <pc:docMk/>
            <pc:sldMk cId="3638823376" sldId="256"/>
            <ac:inkMk id="113" creationId="{868113A0-5E76-E645-AFC6-B7E97221CAAB}"/>
          </ac:inkMkLst>
        </pc:inkChg>
        <pc:inkChg chg="mod">
          <ac:chgData name="Simon Stadlinger" userId="4127b6c232a2bc73" providerId="LiveId" clId="{F4EBB878-6014-2F4B-8219-5C4437683073}" dt="2020-05-27T13:23:53.178" v="316"/>
          <ac:inkMkLst>
            <pc:docMk/>
            <pc:sldMk cId="3638823376" sldId="256"/>
            <ac:inkMk id="114" creationId="{79654A17-2E1A-3F44-9811-FA40C10D5CF4}"/>
          </ac:inkMkLst>
        </pc:inkChg>
        <pc:inkChg chg="mod">
          <ac:chgData name="Simon Stadlinger" userId="4127b6c232a2bc73" providerId="LiveId" clId="{F4EBB878-6014-2F4B-8219-5C4437683073}" dt="2020-05-27T13:23:53.178" v="316"/>
          <ac:inkMkLst>
            <pc:docMk/>
            <pc:sldMk cId="3638823376" sldId="256"/>
            <ac:inkMk id="115" creationId="{A6BE119C-CBE2-BC40-87DA-FA3C5989DA2D}"/>
          </ac:inkMkLst>
        </pc:inkChg>
        <pc:inkChg chg="mod">
          <ac:chgData name="Simon Stadlinger" userId="4127b6c232a2bc73" providerId="LiveId" clId="{F4EBB878-6014-2F4B-8219-5C4437683073}" dt="2020-05-27T13:23:53.178" v="316"/>
          <ac:inkMkLst>
            <pc:docMk/>
            <pc:sldMk cId="3638823376" sldId="256"/>
            <ac:inkMk id="116" creationId="{751E5ADD-7456-9844-9A32-E32997C0CDDF}"/>
          </ac:inkMkLst>
        </pc:inkChg>
        <pc:inkChg chg="mod">
          <ac:chgData name="Simon Stadlinger" userId="4127b6c232a2bc73" providerId="LiveId" clId="{F4EBB878-6014-2F4B-8219-5C4437683073}" dt="2020-05-27T13:23:53.178" v="316"/>
          <ac:inkMkLst>
            <pc:docMk/>
            <pc:sldMk cId="3638823376" sldId="256"/>
            <ac:inkMk id="117" creationId="{DC9EC95A-6196-3A4B-B155-7CD41DB2CFDA}"/>
          </ac:inkMkLst>
        </pc:inkChg>
        <pc:inkChg chg="mod">
          <ac:chgData name="Simon Stadlinger" userId="4127b6c232a2bc73" providerId="LiveId" clId="{F4EBB878-6014-2F4B-8219-5C4437683073}" dt="2020-05-27T13:23:53.178" v="316"/>
          <ac:inkMkLst>
            <pc:docMk/>
            <pc:sldMk cId="3638823376" sldId="256"/>
            <ac:inkMk id="118" creationId="{9C57769C-B690-6241-AE71-3219ABD35144}"/>
          </ac:inkMkLst>
        </pc:inkChg>
        <pc:inkChg chg="mod">
          <ac:chgData name="Simon Stadlinger" userId="4127b6c232a2bc73" providerId="LiveId" clId="{F4EBB878-6014-2F4B-8219-5C4437683073}" dt="2020-05-27T13:23:53.178" v="316"/>
          <ac:inkMkLst>
            <pc:docMk/>
            <pc:sldMk cId="3638823376" sldId="256"/>
            <ac:inkMk id="119" creationId="{AFF33BE5-1367-FF4D-8501-04097CDA7FCC}"/>
          </ac:inkMkLst>
        </pc:inkChg>
        <pc:inkChg chg="mod">
          <ac:chgData name="Simon Stadlinger" userId="4127b6c232a2bc73" providerId="LiveId" clId="{F4EBB878-6014-2F4B-8219-5C4437683073}" dt="2020-05-27T13:23:53.178" v="316"/>
          <ac:inkMkLst>
            <pc:docMk/>
            <pc:sldMk cId="3638823376" sldId="256"/>
            <ac:inkMk id="120" creationId="{8DEBC8B6-1D58-AC44-9E7A-A2C67A751C0E}"/>
          </ac:inkMkLst>
        </pc:inkChg>
        <pc:inkChg chg="mod">
          <ac:chgData name="Simon Stadlinger" userId="4127b6c232a2bc73" providerId="LiveId" clId="{F4EBB878-6014-2F4B-8219-5C4437683073}" dt="2020-05-27T13:23:53.178" v="316"/>
          <ac:inkMkLst>
            <pc:docMk/>
            <pc:sldMk cId="3638823376" sldId="256"/>
            <ac:inkMk id="121" creationId="{AD44613F-4B86-EA41-9995-D4256EF2F9B3}"/>
          </ac:inkMkLst>
        </pc:inkChg>
        <pc:cxnChg chg="add del">
          <ac:chgData name="Simon Stadlinger" userId="4127b6c232a2bc73" providerId="LiveId" clId="{F4EBB878-6014-2F4B-8219-5C4437683073}" dt="2020-05-27T12:21:13.041" v="5"/>
          <ac:cxnSpMkLst>
            <pc:docMk/>
            <pc:sldMk cId="3638823376" sldId="256"/>
            <ac:cxnSpMk id="11" creationId="{34E5597F-CE67-4085-9548-E6A8036DA3BB}"/>
          </ac:cxnSpMkLst>
        </pc:cxnChg>
        <pc:cxnChg chg="add del">
          <ac:chgData name="Simon Stadlinger" userId="4127b6c232a2bc73" providerId="LiveId" clId="{F4EBB878-6014-2F4B-8219-5C4437683073}" dt="2020-05-27T12:44:33.669" v="52" actId="26606"/>
          <ac:cxnSpMkLst>
            <pc:docMk/>
            <pc:sldMk cId="3638823376" sldId="256"/>
            <ac:cxnSpMk id="30" creationId="{E12350F3-DB83-413A-980B-1CEB92498664}"/>
          </ac:cxnSpMkLst>
        </pc:cxnChg>
      </pc:sldChg>
      <pc:sldChg chg="addSp delSp modSp add ord modTransition modAnim">
        <pc:chgData name="Simon Stadlinger" userId="4127b6c232a2bc73" providerId="LiveId" clId="{F4EBB878-6014-2F4B-8219-5C4437683073}" dt="2020-06-14T14:27:00.845" v="3697"/>
        <pc:sldMkLst>
          <pc:docMk/>
          <pc:sldMk cId="1155776362" sldId="257"/>
        </pc:sldMkLst>
        <pc:spChg chg="del">
          <ac:chgData name="Simon Stadlinger" userId="4127b6c232a2bc73" providerId="LiveId" clId="{F4EBB878-6014-2F4B-8219-5C4437683073}" dt="2020-05-27T13:17:29.111" v="263" actId="478"/>
          <ac:spMkLst>
            <pc:docMk/>
            <pc:sldMk cId="1155776362" sldId="257"/>
            <ac:spMk id="2" creationId="{1CE8A3B1-3947-754D-96CA-6A38D1780CAB}"/>
          </ac:spMkLst>
        </pc:spChg>
        <pc:spChg chg="add del mod">
          <ac:chgData name="Simon Stadlinger" userId="4127b6c232a2bc73" providerId="LiveId" clId="{F4EBB878-6014-2F4B-8219-5C4437683073}" dt="2020-05-27T13:31:06.916" v="379" actId="478"/>
          <ac:spMkLst>
            <pc:docMk/>
            <pc:sldMk cId="1155776362" sldId="257"/>
            <ac:spMk id="2" creationId="{E34BB0A0-8C95-854A-A4F1-5DE9E476531F}"/>
          </ac:spMkLst>
        </pc:spChg>
        <pc:spChg chg="add mod">
          <ac:chgData name="Simon Stadlinger" userId="4127b6c232a2bc73" providerId="LiveId" clId="{F4EBB878-6014-2F4B-8219-5C4437683073}" dt="2020-05-27T13:31:09.258" v="380" actId="1076"/>
          <ac:spMkLst>
            <pc:docMk/>
            <pc:sldMk cId="1155776362" sldId="257"/>
            <ac:spMk id="3" creationId="{51CA4F0D-51D4-6F46-9AA5-79F4F48A3320}"/>
          </ac:spMkLst>
        </pc:spChg>
        <pc:spChg chg="del">
          <ac:chgData name="Simon Stadlinger" userId="4127b6c232a2bc73" providerId="LiveId" clId="{F4EBB878-6014-2F4B-8219-5C4437683073}" dt="2020-05-27T13:17:29.959" v="264" actId="478"/>
          <ac:spMkLst>
            <pc:docMk/>
            <pc:sldMk cId="1155776362" sldId="257"/>
            <ac:spMk id="3" creationId="{56F4B2F5-5BA6-A345-9A3B-C636B4AB5274}"/>
          </ac:spMkLst>
        </pc:spChg>
        <pc:spChg chg="add del mod">
          <ac:chgData name="Simon Stadlinger" userId="4127b6c232a2bc73" providerId="LiveId" clId="{F4EBB878-6014-2F4B-8219-5C4437683073}" dt="2020-06-03T12:15:54.577" v="2157" actId="478"/>
          <ac:spMkLst>
            <pc:docMk/>
            <pc:sldMk cId="1155776362" sldId="257"/>
            <ac:spMk id="3" creationId="{A2B33524-ACF1-2944-B263-7F4CA3B77AF3}"/>
          </ac:spMkLst>
        </pc:spChg>
        <pc:spChg chg="add del mod">
          <ac:chgData name="Simon Stadlinger" userId="4127b6c232a2bc73" providerId="LiveId" clId="{F4EBB878-6014-2F4B-8219-5C4437683073}" dt="2020-05-27T13:30:59.834" v="376" actId="478"/>
          <ac:spMkLst>
            <pc:docMk/>
            <pc:sldMk cId="1155776362" sldId="257"/>
            <ac:spMk id="4" creationId="{C48B1C13-35DE-894A-A265-1734070A1ED6}"/>
          </ac:spMkLst>
        </pc:spChg>
        <pc:spChg chg="add del mod">
          <ac:chgData name="Simon Stadlinger" userId="4127b6c232a2bc73" providerId="LiveId" clId="{F4EBB878-6014-2F4B-8219-5C4437683073}" dt="2020-05-29T08:03:27.927" v="943" actId="478"/>
          <ac:spMkLst>
            <pc:docMk/>
            <pc:sldMk cId="1155776362" sldId="257"/>
            <ac:spMk id="6" creationId="{9F42F50A-F7F6-9C4D-8E90-C9C4BAA41DB8}"/>
          </ac:spMkLst>
        </pc:spChg>
        <pc:spChg chg="add mod">
          <ac:chgData name="Simon Stadlinger" userId="4127b6c232a2bc73" providerId="LiveId" clId="{F4EBB878-6014-2F4B-8219-5C4437683073}" dt="2020-06-14T14:27:00.845" v="3697"/>
          <ac:spMkLst>
            <pc:docMk/>
            <pc:sldMk cId="1155776362" sldId="257"/>
            <ac:spMk id="9" creationId="{6B032BE8-B838-644C-B9CB-4A5882F73453}"/>
          </ac:spMkLst>
        </pc:spChg>
        <pc:spChg chg="add del mod">
          <ac:chgData name="Simon Stadlinger" userId="4127b6c232a2bc73" providerId="LiveId" clId="{F4EBB878-6014-2F4B-8219-5C4437683073}" dt="2020-05-27T13:43:42.157" v="403" actId="478"/>
          <ac:spMkLst>
            <pc:docMk/>
            <pc:sldMk cId="1155776362" sldId="257"/>
            <ac:spMk id="209" creationId="{84A680E6-1D67-9144-9730-A0492B946968}"/>
          </ac:spMkLst>
        </pc:spChg>
        <pc:spChg chg="add del mod">
          <ac:chgData name="Simon Stadlinger" userId="4127b6c232a2bc73" providerId="LiveId" clId="{F4EBB878-6014-2F4B-8219-5C4437683073}" dt="2020-05-27T13:43:37.160" v="402" actId="478"/>
          <ac:spMkLst>
            <pc:docMk/>
            <pc:sldMk cId="1155776362" sldId="257"/>
            <ac:spMk id="210" creationId="{6E5B2C81-E8D1-6440-B76E-BE580229C166}"/>
          </ac:spMkLst>
        </pc:spChg>
        <pc:grpChg chg="add mod">
          <ac:chgData name="Simon Stadlinger" userId="4127b6c232a2bc73" providerId="LiveId" clId="{F4EBB878-6014-2F4B-8219-5C4437683073}" dt="2020-05-27T13:23:43.125" v="314" actId="1076"/>
          <ac:grpSpMkLst>
            <pc:docMk/>
            <pc:sldMk cId="1155776362" sldId="257"/>
            <ac:grpSpMk id="4" creationId="{AB16F6E1-E49E-3C49-8071-3A99A28F1024}"/>
          </ac:grpSpMkLst>
        </pc:grpChg>
        <pc:grpChg chg="add del mod">
          <ac:chgData name="Simon Stadlinger" userId="4127b6c232a2bc73" providerId="LiveId" clId="{F4EBB878-6014-2F4B-8219-5C4437683073}" dt="2020-05-27T14:19:47.192" v="663" actId="478"/>
          <ac:grpSpMkLst>
            <pc:docMk/>
            <pc:sldMk cId="1155776362" sldId="257"/>
            <ac:grpSpMk id="11" creationId="{EB1540CC-4543-9A4A-81B1-503EB7FF7D5C}"/>
          </ac:grpSpMkLst>
        </pc:grpChg>
        <pc:grpChg chg="del">
          <ac:chgData name="Simon Stadlinger" userId="4127b6c232a2bc73" providerId="LiveId" clId="{F4EBB878-6014-2F4B-8219-5C4437683073}" dt="2020-05-27T13:26:36.342" v="322" actId="478"/>
          <ac:grpSpMkLst>
            <pc:docMk/>
            <pc:sldMk cId="1155776362" sldId="257"/>
            <ac:grpSpMk id="25" creationId="{EFA80592-EC18-114B-86CE-B5D8FC23E788}"/>
          </ac:grpSpMkLst>
        </pc:grpChg>
        <pc:grpChg chg="add del mod">
          <ac:chgData name="Simon Stadlinger" userId="4127b6c232a2bc73" providerId="LiveId" clId="{F4EBB878-6014-2F4B-8219-5C4437683073}" dt="2020-05-27T13:21:13.732" v="283"/>
          <ac:grpSpMkLst>
            <pc:docMk/>
            <pc:sldMk cId="1155776362" sldId="257"/>
            <ac:grpSpMk id="27" creationId="{5ABE2987-5B9A-FE48-808D-CCB342769C23}"/>
          </ac:grpSpMkLst>
        </pc:grpChg>
        <pc:grpChg chg="add del mod">
          <ac:chgData name="Simon Stadlinger" userId="4127b6c232a2bc73" providerId="LiveId" clId="{F4EBB878-6014-2F4B-8219-5C4437683073}" dt="2020-05-27T13:29:52.679" v="342" actId="478"/>
          <ac:grpSpMkLst>
            <pc:docMk/>
            <pc:sldMk cId="1155776362" sldId="257"/>
            <ac:grpSpMk id="42" creationId="{179E7E5A-D654-AA40-A265-52EE679B255E}"/>
          </ac:grpSpMkLst>
        </pc:grpChg>
        <pc:grpChg chg="add del mod">
          <ac:chgData name="Simon Stadlinger" userId="4127b6c232a2bc73" providerId="LiveId" clId="{F4EBB878-6014-2F4B-8219-5C4437683073}" dt="2020-05-27T13:21:40.495" v="289"/>
          <ac:grpSpMkLst>
            <pc:docMk/>
            <pc:sldMk cId="1155776362" sldId="257"/>
            <ac:grpSpMk id="80" creationId="{1179840C-24AC-5D49-BC9F-8FB463202794}"/>
          </ac:grpSpMkLst>
        </pc:grpChg>
        <pc:grpChg chg="add del mod">
          <ac:chgData name="Simon Stadlinger" userId="4127b6c232a2bc73" providerId="LiveId" clId="{F4EBB878-6014-2F4B-8219-5C4437683073}" dt="2020-05-27T13:21:54.122" v="291"/>
          <ac:grpSpMkLst>
            <pc:docMk/>
            <pc:sldMk cId="1155776362" sldId="257"/>
            <ac:grpSpMk id="133" creationId="{27B6BA39-BE8C-A647-B710-9FB8A30E0B23}"/>
          </ac:grpSpMkLst>
        </pc:grpChg>
        <pc:grpChg chg="add del mod">
          <ac:chgData name="Simon Stadlinger" userId="4127b6c232a2bc73" providerId="LiveId" clId="{F4EBB878-6014-2F4B-8219-5C4437683073}" dt="2020-05-27T13:33:31.476" v="389"/>
          <ac:grpSpMkLst>
            <pc:docMk/>
            <pc:sldMk cId="1155776362" sldId="257"/>
            <ac:grpSpMk id="139" creationId="{D8E49FC2-7766-FF45-B896-5460549DC774}"/>
          </ac:grpSpMkLst>
        </pc:grpChg>
        <pc:grpChg chg="add del mod">
          <ac:chgData name="Simon Stadlinger" userId="4127b6c232a2bc73" providerId="LiveId" clId="{F4EBB878-6014-2F4B-8219-5C4437683073}" dt="2020-05-27T13:23:22.867" v="310"/>
          <ac:grpSpMkLst>
            <pc:docMk/>
            <pc:sldMk cId="1155776362" sldId="257"/>
            <ac:grpSpMk id="183" creationId="{51AD4760-2FF6-6D47-A7B9-49F91DAA4300}"/>
          </ac:grpSpMkLst>
        </pc:grpChg>
        <pc:grpChg chg="del">
          <ac:chgData name="Simon Stadlinger" userId="4127b6c232a2bc73" providerId="LiveId" clId="{F4EBB878-6014-2F4B-8219-5C4437683073}" dt="2020-05-27T13:57:52.048" v="483" actId="478"/>
          <ac:grpSpMkLst>
            <pc:docMk/>
            <pc:sldMk cId="1155776362" sldId="257"/>
            <ac:grpSpMk id="220" creationId="{C72CEF49-36AF-634F-BBD0-EAA6AE5F95DD}"/>
          </ac:grpSpMkLst>
        </pc:grpChg>
        <pc:grpChg chg="add del mod">
          <ac:chgData name="Simon Stadlinger" userId="4127b6c232a2bc73" providerId="LiveId" clId="{F4EBB878-6014-2F4B-8219-5C4437683073}" dt="2020-05-27T13:23:20.731" v="305"/>
          <ac:grpSpMkLst>
            <pc:docMk/>
            <pc:sldMk cId="1155776362" sldId="257"/>
            <ac:grpSpMk id="233" creationId="{D37E748B-01C3-6041-AE10-85BEDFFE57D5}"/>
          </ac:grpSpMkLst>
        </pc:grpChg>
        <pc:picChg chg="add del mod">
          <ac:chgData name="Simon Stadlinger" userId="4127b6c232a2bc73" providerId="LiveId" clId="{F4EBB878-6014-2F4B-8219-5C4437683073}" dt="2020-05-27T14:04:33.128" v="544"/>
          <ac:picMkLst>
            <pc:docMk/>
            <pc:sldMk cId="1155776362" sldId="257"/>
            <ac:picMk id="2" creationId="{48F12E4F-7670-5B4B-BA24-6B3D3917B87D}"/>
          </ac:picMkLst>
        </pc:picChg>
        <pc:picChg chg="add mod">
          <ac:chgData name="Simon Stadlinger" userId="4127b6c232a2bc73" providerId="LiveId" clId="{F4EBB878-6014-2F4B-8219-5C4437683073}" dt="2020-06-14T14:27:00.845" v="3697"/>
          <ac:picMkLst>
            <pc:docMk/>
            <pc:sldMk cId="1155776362" sldId="257"/>
            <ac:picMk id="2" creationId="{FF0D0C06-D7D0-594C-9734-790EFAD7F702}"/>
          </ac:picMkLst>
        </pc:picChg>
        <pc:picChg chg="add del mod">
          <ac:chgData name="Simon Stadlinger" userId="4127b6c232a2bc73" providerId="LiveId" clId="{F4EBB878-6014-2F4B-8219-5C4437683073}" dt="2020-05-27T14:20:22.187" v="675" actId="478"/>
          <ac:picMkLst>
            <pc:docMk/>
            <pc:sldMk cId="1155776362" sldId="257"/>
            <ac:picMk id="4" creationId="{9EC71331-2789-0D41-AEB5-4F8A5E489953}"/>
          </ac:picMkLst>
        </pc:picChg>
        <pc:picChg chg="add del mod">
          <ac:chgData name="Simon Stadlinger" userId="4127b6c232a2bc73" providerId="LiveId" clId="{F4EBB878-6014-2F4B-8219-5C4437683073}" dt="2020-05-29T08:03:05.693" v="941" actId="478"/>
          <ac:picMkLst>
            <pc:docMk/>
            <pc:sldMk cId="1155776362" sldId="257"/>
            <ac:picMk id="5" creationId="{588A9BD3-D683-E646-BF73-B16C1A5C8BAD}"/>
          </ac:picMkLst>
        </pc:picChg>
        <pc:picChg chg="add del mod">
          <ac:chgData name="Simon Stadlinger" userId="4127b6c232a2bc73" providerId="LiveId" clId="{F4EBB878-6014-2F4B-8219-5C4437683073}" dt="2020-05-27T14:11:58.059" v="641" actId="478"/>
          <ac:picMkLst>
            <pc:docMk/>
            <pc:sldMk cId="1155776362" sldId="257"/>
            <ac:picMk id="6" creationId="{538B2B68-5DE8-4447-9AAA-7E3BEA343312}"/>
          </ac:picMkLst>
        </pc:picChg>
        <pc:picChg chg="add del mod">
          <ac:chgData name="Simon Stadlinger" userId="4127b6c232a2bc73" providerId="LiveId" clId="{F4EBB878-6014-2F4B-8219-5C4437683073}" dt="2020-06-03T12:14:31.299" v="2149" actId="478"/>
          <ac:picMkLst>
            <pc:docMk/>
            <pc:sldMk cId="1155776362" sldId="257"/>
            <ac:picMk id="7" creationId="{DFB93E0A-9724-D747-AE77-375AA52DC04B}"/>
          </ac:picMkLst>
        </pc:picChg>
        <pc:picChg chg="add del mod">
          <ac:chgData name="Simon Stadlinger" userId="4127b6c232a2bc73" providerId="LiveId" clId="{F4EBB878-6014-2F4B-8219-5C4437683073}" dt="2020-05-29T07:44:25.846" v="696"/>
          <ac:picMkLst>
            <pc:docMk/>
            <pc:sldMk cId="1155776362" sldId="257"/>
            <ac:picMk id="8" creationId="{4417C985-4BF5-E74D-B0FD-15059F998058}"/>
          </ac:picMkLst>
        </pc:picChg>
        <pc:picChg chg="add mod">
          <ac:chgData name="Simon Stadlinger" userId="4127b6c232a2bc73" providerId="LiveId" clId="{F4EBB878-6014-2F4B-8219-5C4437683073}" dt="2020-06-14T14:27:00.845" v="3697"/>
          <ac:picMkLst>
            <pc:docMk/>
            <pc:sldMk cId="1155776362" sldId="257"/>
            <ac:picMk id="10" creationId="{299BE648-F1D1-274E-9E23-C85254CA2C59}"/>
          </ac:picMkLst>
        </pc:picChg>
        <pc:picChg chg="add mod">
          <ac:chgData name="Simon Stadlinger" userId="4127b6c232a2bc73" providerId="LiveId" clId="{F4EBB878-6014-2F4B-8219-5C4437683073}" dt="2020-06-14T14:27:00.845" v="3697"/>
          <ac:picMkLst>
            <pc:docMk/>
            <pc:sldMk cId="1155776362" sldId="257"/>
            <ac:picMk id="11" creationId="{B8675226-75F0-344D-9C1B-1F45ED2A8224}"/>
          </ac:picMkLst>
        </pc:picChg>
        <pc:inkChg chg="add del mod">
          <ac:chgData name="Simon Stadlinger" userId="4127b6c232a2bc73" providerId="LiveId" clId="{F4EBB878-6014-2F4B-8219-5C4437683073}" dt="2020-05-27T14:02:53.734" v="533" actId="478"/>
          <ac:inkMkLst>
            <pc:docMk/>
            <pc:sldMk cId="1155776362" sldId="257"/>
            <ac:inkMk id="5" creationId="{873180E7-D569-A94A-8539-5AC7DF938CCF}"/>
          </ac:inkMkLst>
        </pc:inkChg>
        <pc:inkChg chg="mod">
          <ac:chgData name="Simon Stadlinger" userId="4127b6c232a2bc73" providerId="LiveId" clId="{F4EBB878-6014-2F4B-8219-5C4437683073}" dt="2020-05-27T13:17:31.235" v="265"/>
          <ac:inkMkLst>
            <pc:docMk/>
            <pc:sldMk cId="1155776362" sldId="257"/>
            <ac:inkMk id="5" creationId="{B591A8C5-72F6-CA4A-A687-930E3BBABBD8}"/>
          </ac:inkMkLst>
        </pc:inkChg>
        <pc:inkChg chg="mod">
          <ac:chgData name="Simon Stadlinger" userId="4127b6c232a2bc73" providerId="LiveId" clId="{F4EBB878-6014-2F4B-8219-5C4437683073}" dt="2020-05-27T13:17:31.235" v="265"/>
          <ac:inkMkLst>
            <pc:docMk/>
            <pc:sldMk cId="1155776362" sldId="257"/>
            <ac:inkMk id="6" creationId="{DAC306D1-DE88-EB4D-8F3D-3331481F7DC3}"/>
          </ac:inkMkLst>
        </pc:inkChg>
        <pc:inkChg chg="mod">
          <ac:chgData name="Simon Stadlinger" userId="4127b6c232a2bc73" providerId="LiveId" clId="{F4EBB878-6014-2F4B-8219-5C4437683073}" dt="2020-05-27T13:17:31.235" v="265"/>
          <ac:inkMkLst>
            <pc:docMk/>
            <pc:sldMk cId="1155776362" sldId="257"/>
            <ac:inkMk id="7" creationId="{628BD8F1-53BF-A04C-AD20-E68A7D8014D4}"/>
          </ac:inkMkLst>
        </pc:inkChg>
        <pc:inkChg chg="mod">
          <ac:chgData name="Simon Stadlinger" userId="4127b6c232a2bc73" providerId="LiveId" clId="{F4EBB878-6014-2F4B-8219-5C4437683073}" dt="2020-05-27T13:17:31.235" v="265"/>
          <ac:inkMkLst>
            <pc:docMk/>
            <pc:sldMk cId="1155776362" sldId="257"/>
            <ac:inkMk id="8" creationId="{6328DC23-68A2-A449-97B0-3F63B54BD715}"/>
          </ac:inkMkLst>
        </pc:inkChg>
        <pc:inkChg chg="mod">
          <ac:chgData name="Simon Stadlinger" userId="4127b6c232a2bc73" providerId="LiveId" clId="{F4EBB878-6014-2F4B-8219-5C4437683073}" dt="2020-05-27T13:17:31.235" v="265"/>
          <ac:inkMkLst>
            <pc:docMk/>
            <pc:sldMk cId="1155776362" sldId="257"/>
            <ac:inkMk id="9" creationId="{65235B19-C794-B04C-A4C5-4DB9D9389F9B}"/>
          </ac:inkMkLst>
        </pc:inkChg>
        <pc:inkChg chg="mod">
          <ac:chgData name="Simon Stadlinger" userId="4127b6c232a2bc73" providerId="LiveId" clId="{F4EBB878-6014-2F4B-8219-5C4437683073}" dt="2020-05-27T13:17:31.235" v="265"/>
          <ac:inkMkLst>
            <pc:docMk/>
            <pc:sldMk cId="1155776362" sldId="257"/>
            <ac:inkMk id="10" creationId="{2A44AE1C-32FC-2E4A-BEE1-1C37FC2ECD11}"/>
          </ac:inkMkLst>
        </pc:inkChg>
        <pc:inkChg chg="mod">
          <ac:chgData name="Simon Stadlinger" userId="4127b6c232a2bc73" providerId="LiveId" clId="{F4EBB878-6014-2F4B-8219-5C4437683073}" dt="2020-05-27T13:17:31.235" v="265"/>
          <ac:inkMkLst>
            <pc:docMk/>
            <pc:sldMk cId="1155776362" sldId="257"/>
            <ac:inkMk id="11" creationId="{1412C6B6-A680-5849-B54D-188FFE595B41}"/>
          </ac:inkMkLst>
        </pc:inkChg>
        <pc:inkChg chg="mod">
          <ac:chgData name="Simon Stadlinger" userId="4127b6c232a2bc73" providerId="LiveId" clId="{F4EBB878-6014-2F4B-8219-5C4437683073}" dt="2020-05-27T13:17:31.235" v="265"/>
          <ac:inkMkLst>
            <pc:docMk/>
            <pc:sldMk cId="1155776362" sldId="257"/>
            <ac:inkMk id="12" creationId="{4D9F56FF-E8B7-F149-87FF-426FB160CE2A}"/>
          </ac:inkMkLst>
        </pc:inkChg>
        <pc:inkChg chg="mod">
          <ac:chgData name="Simon Stadlinger" userId="4127b6c232a2bc73" providerId="LiveId" clId="{F4EBB878-6014-2F4B-8219-5C4437683073}" dt="2020-05-27T14:19:37.804" v="661" actId="1076"/>
          <ac:inkMkLst>
            <pc:docMk/>
            <pc:sldMk cId="1155776362" sldId="257"/>
            <ac:inkMk id="12" creationId="{98533E6F-0E48-FE4A-9E81-F45AF8AF1C44}"/>
          </ac:inkMkLst>
        </pc:inkChg>
        <pc:inkChg chg="mod">
          <ac:chgData name="Simon Stadlinger" userId="4127b6c232a2bc73" providerId="LiveId" clId="{F4EBB878-6014-2F4B-8219-5C4437683073}" dt="2020-05-27T13:20:25.843" v="279" actId="692"/>
          <ac:inkMkLst>
            <pc:docMk/>
            <pc:sldMk cId="1155776362" sldId="257"/>
            <ac:inkMk id="13" creationId="{02CCAC30-5CF5-8142-AB45-9F3107D7384D}"/>
          </ac:inkMkLst>
        </pc:inkChg>
        <pc:inkChg chg="mod">
          <ac:chgData name="Simon Stadlinger" userId="4127b6c232a2bc73" providerId="LiveId" clId="{F4EBB878-6014-2F4B-8219-5C4437683073}" dt="2020-05-27T14:19:37.804" v="661" actId="1076"/>
          <ac:inkMkLst>
            <pc:docMk/>
            <pc:sldMk cId="1155776362" sldId="257"/>
            <ac:inkMk id="13" creationId="{118BCC0B-E166-F841-A9E8-64828CFBF15A}"/>
          </ac:inkMkLst>
        </pc:inkChg>
        <pc:inkChg chg="mod">
          <ac:chgData name="Simon Stadlinger" userId="4127b6c232a2bc73" providerId="LiveId" clId="{F4EBB878-6014-2F4B-8219-5C4437683073}" dt="2020-05-27T13:20:25.843" v="279" actId="692"/>
          <ac:inkMkLst>
            <pc:docMk/>
            <pc:sldMk cId="1155776362" sldId="257"/>
            <ac:inkMk id="14" creationId="{59A83851-8A03-B04A-BBA9-DFE4E05EC613}"/>
          </ac:inkMkLst>
        </pc:inkChg>
        <pc:inkChg chg="mod">
          <ac:chgData name="Simon Stadlinger" userId="4127b6c232a2bc73" providerId="LiveId" clId="{F4EBB878-6014-2F4B-8219-5C4437683073}" dt="2020-05-27T14:19:37.804" v="661" actId="1076"/>
          <ac:inkMkLst>
            <pc:docMk/>
            <pc:sldMk cId="1155776362" sldId="257"/>
            <ac:inkMk id="14" creationId="{991488A6-F22E-5E47-981C-A94C704D6334}"/>
          </ac:inkMkLst>
        </pc:inkChg>
        <pc:inkChg chg="mod">
          <ac:chgData name="Simon Stadlinger" userId="4127b6c232a2bc73" providerId="LiveId" clId="{F4EBB878-6014-2F4B-8219-5C4437683073}" dt="2020-05-27T13:20:25.843" v="279" actId="692"/>
          <ac:inkMkLst>
            <pc:docMk/>
            <pc:sldMk cId="1155776362" sldId="257"/>
            <ac:inkMk id="15" creationId="{01BE7930-6A60-4D49-826C-555B3B4A1D23}"/>
          </ac:inkMkLst>
        </pc:inkChg>
        <pc:inkChg chg="mod">
          <ac:chgData name="Simon Stadlinger" userId="4127b6c232a2bc73" providerId="LiveId" clId="{F4EBB878-6014-2F4B-8219-5C4437683073}" dt="2020-05-27T14:19:37.804" v="661" actId="1076"/>
          <ac:inkMkLst>
            <pc:docMk/>
            <pc:sldMk cId="1155776362" sldId="257"/>
            <ac:inkMk id="15" creationId="{2F9794B2-5ED5-3C44-857F-4668E3B3E2E9}"/>
          </ac:inkMkLst>
        </pc:inkChg>
        <pc:inkChg chg="mod">
          <ac:chgData name="Simon Stadlinger" userId="4127b6c232a2bc73" providerId="LiveId" clId="{F4EBB878-6014-2F4B-8219-5C4437683073}" dt="2020-05-27T14:19:37.804" v="661" actId="1076"/>
          <ac:inkMkLst>
            <pc:docMk/>
            <pc:sldMk cId="1155776362" sldId="257"/>
            <ac:inkMk id="16" creationId="{531F7258-11AD-1943-82E0-97F9AE7D92D9}"/>
          </ac:inkMkLst>
        </pc:inkChg>
        <pc:inkChg chg="mod">
          <ac:chgData name="Simon Stadlinger" userId="4127b6c232a2bc73" providerId="LiveId" clId="{F4EBB878-6014-2F4B-8219-5C4437683073}" dt="2020-05-27T13:20:25.843" v="279" actId="692"/>
          <ac:inkMkLst>
            <pc:docMk/>
            <pc:sldMk cId="1155776362" sldId="257"/>
            <ac:inkMk id="16" creationId="{AE6769B2-93F4-D74F-9D44-B8655184A34B}"/>
          </ac:inkMkLst>
        </pc:inkChg>
        <pc:inkChg chg="mod">
          <ac:chgData name="Simon Stadlinger" userId="4127b6c232a2bc73" providerId="LiveId" clId="{F4EBB878-6014-2F4B-8219-5C4437683073}" dt="2020-05-27T14:19:37.804" v="661" actId="1076"/>
          <ac:inkMkLst>
            <pc:docMk/>
            <pc:sldMk cId="1155776362" sldId="257"/>
            <ac:inkMk id="17" creationId="{62B23E5E-B9BC-0B4F-8AEE-CAF35FD609CB}"/>
          </ac:inkMkLst>
        </pc:inkChg>
        <pc:inkChg chg="mod">
          <ac:chgData name="Simon Stadlinger" userId="4127b6c232a2bc73" providerId="LiveId" clId="{F4EBB878-6014-2F4B-8219-5C4437683073}" dt="2020-05-27T13:20:25.843" v="279" actId="692"/>
          <ac:inkMkLst>
            <pc:docMk/>
            <pc:sldMk cId="1155776362" sldId="257"/>
            <ac:inkMk id="17" creationId="{95F85E8A-1441-0246-AE11-F8CCE59869E7}"/>
          </ac:inkMkLst>
        </pc:inkChg>
        <pc:inkChg chg="mod">
          <ac:chgData name="Simon Stadlinger" userId="4127b6c232a2bc73" providerId="LiveId" clId="{F4EBB878-6014-2F4B-8219-5C4437683073}" dt="2020-05-27T13:20:25.843" v="279" actId="692"/>
          <ac:inkMkLst>
            <pc:docMk/>
            <pc:sldMk cId="1155776362" sldId="257"/>
            <ac:inkMk id="18" creationId="{17A0A5D8-D9B6-8441-9927-792082062C67}"/>
          </ac:inkMkLst>
        </pc:inkChg>
        <pc:inkChg chg="mod">
          <ac:chgData name="Simon Stadlinger" userId="4127b6c232a2bc73" providerId="LiveId" clId="{F4EBB878-6014-2F4B-8219-5C4437683073}" dt="2020-05-27T14:19:37.804" v="661" actId="1076"/>
          <ac:inkMkLst>
            <pc:docMk/>
            <pc:sldMk cId="1155776362" sldId="257"/>
            <ac:inkMk id="18" creationId="{FBB2693C-CC03-E14F-9B52-6972B130011A}"/>
          </ac:inkMkLst>
        </pc:inkChg>
        <pc:inkChg chg="mod">
          <ac:chgData name="Simon Stadlinger" userId="4127b6c232a2bc73" providerId="LiveId" clId="{F4EBB878-6014-2F4B-8219-5C4437683073}" dt="2020-05-27T14:19:37.804" v="661" actId="1076"/>
          <ac:inkMkLst>
            <pc:docMk/>
            <pc:sldMk cId="1155776362" sldId="257"/>
            <ac:inkMk id="19" creationId="{47BC591D-67F2-064B-A58E-30B08AC67302}"/>
          </ac:inkMkLst>
        </pc:inkChg>
        <pc:inkChg chg="mod">
          <ac:chgData name="Simon Stadlinger" userId="4127b6c232a2bc73" providerId="LiveId" clId="{F4EBB878-6014-2F4B-8219-5C4437683073}" dt="2020-05-27T13:20:25.843" v="279" actId="692"/>
          <ac:inkMkLst>
            <pc:docMk/>
            <pc:sldMk cId="1155776362" sldId="257"/>
            <ac:inkMk id="19" creationId="{A71F0A67-EBFF-354C-AD16-7D7C14C61F16}"/>
          </ac:inkMkLst>
        </pc:inkChg>
        <pc:inkChg chg="mod">
          <ac:chgData name="Simon Stadlinger" userId="4127b6c232a2bc73" providerId="LiveId" clId="{F4EBB878-6014-2F4B-8219-5C4437683073}" dt="2020-05-27T13:20:25.843" v="279" actId="692"/>
          <ac:inkMkLst>
            <pc:docMk/>
            <pc:sldMk cId="1155776362" sldId="257"/>
            <ac:inkMk id="20" creationId="{2A498E7F-BF09-5244-BD21-C539FC046935}"/>
          </ac:inkMkLst>
        </pc:inkChg>
        <pc:inkChg chg="mod">
          <ac:chgData name="Simon Stadlinger" userId="4127b6c232a2bc73" providerId="LiveId" clId="{F4EBB878-6014-2F4B-8219-5C4437683073}" dt="2020-05-27T13:20:25.843" v="279" actId="692"/>
          <ac:inkMkLst>
            <pc:docMk/>
            <pc:sldMk cId="1155776362" sldId="257"/>
            <ac:inkMk id="21" creationId="{C1C3B116-73E1-5C46-8D8E-169ABD5799FB}"/>
          </ac:inkMkLst>
        </pc:inkChg>
        <pc:inkChg chg="mod">
          <ac:chgData name="Simon Stadlinger" userId="4127b6c232a2bc73" providerId="LiveId" clId="{F4EBB878-6014-2F4B-8219-5C4437683073}" dt="2020-05-27T13:20:25.843" v="279" actId="692"/>
          <ac:inkMkLst>
            <pc:docMk/>
            <pc:sldMk cId="1155776362" sldId="257"/>
            <ac:inkMk id="22" creationId="{67FE95A4-E211-B543-AFDB-FFD12C8E858F}"/>
          </ac:inkMkLst>
        </pc:inkChg>
        <pc:inkChg chg="mod">
          <ac:chgData name="Simon Stadlinger" userId="4127b6c232a2bc73" providerId="LiveId" clId="{F4EBB878-6014-2F4B-8219-5C4437683073}" dt="2020-05-27T13:20:25.843" v="279" actId="692"/>
          <ac:inkMkLst>
            <pc:docMk/>
            <pc:sldMk cId="1155776362" sldId="257"/>
            <ac:inkMk id="23" creationId="{096B9CBC-C34E-D047-A306-967CD5FFFF43}"/>
          </ac:inkMkLst>
        </pc:inkChg>
        <pc:inkChg chg="mod">
          <ac:chgData name="Simon Stadlinger" userId="4127b6c232a2bc73" providerId="LiveId" clId="{F4EBB878-6014-2F4B-8219-5C4437683073}" dt="2020-05-27T13:20:25.843" v="279" actId="692"/>
          <ac:inkMkLst>
            <pc:docMk/>
            <pc:sldMk cId="1155776362" sldId="257"/>
            <ac:inkMk id="24" creationId="{3F4A5B4A-1F14-EA47-9C93-D0AF5687E9FB}"/>
          </ac:inkMkLst>
        </pc:inkChg>
        <pc:inkChg chg="add del">
          <ac:chgData name="Simon Stadlinger" userId="4127b6c232a2bc73" providerId="LiveId" clId="{F4EBB878-6014-2F4B-8219-5C4437683073}" dt="2020-05-27T13:20:34.992" v="280" actId="478"/>
          <ac:inkMkLst>
            <pc:docMk/>
            <pc:sldMk cId="1155776362" sldId="257"/>
            <ac:inkMk id="25" creationId="{38D24FF2-B571-CE4A-AE43-66D05207CBB0}"/>
          </ac:inkMkLst>
        </pc:inkChg>
        <pc:inkChg chg="add del">
          <ac:chgData name="Simon Stadlinger" userId="4127b6c232a2bc73" providerId="LiveId" clId="{F4EBB878-6014-2F4B-8219-5C4437683073}" dt="2020-05-27T13:19:48.684" v="276" actId="9405"/>
          <ac:inkMkLst>
            <pc:docMk/>
            <pc:sldMk cId="1155776362" sldId="257"/>
            <ac:inkMk id="26" creationId="{80B187AE-42F9-F44E-8496-52285FB8E6BD}"/>
          </ac:inkMkLst>
        </pc:inkChg>
        <pc:inkChg chg="mod">
          <ac:chgData name="Simon Stadlinger" userId="4127b6c232a2bc73" providerId="LiveId" clId="{F4EBB878-6014-2F4B-8219-5C4437683073}" dt="2020-05-27T13:21:07.870" v="282"/>
          <ac:inkMkLst>
            <pc:docMk/>
            <pc:sldMk cId="1155776362" sldId="257"/>
            <ac:inkMk id="28" creationId="{3B6A70A8-5899-C045-86E1-3E231A7E9F90}"/>
          </ac:inkMkLst>
        </pc:inkChg>
        <pc:inkChg chg="mod">
          <ac:chgData name="Simon Stadlinger" userId="4127b6c232a2bc73" providerId="LiveId" clId="{F4EBB878-6014-2F4B-8219-5C4437683073}" dt="2020-05-27T13:21:07.870" v="282"/>
          <ac:inkMkLst>
            <pc:docMk/>
            <pc:sldMk cId="1155776362" sldId="257"/>
            <ac:inkMk id="29" creationId="{00B4851B-32B2-0840-B6D4-B9E913A7CB4E}"/>
          </ac:inkMkLst>
        </pc:inkChg>
        <pc:inkChg chg="mod">
          <ac:chgData name="Simon Stadlinger" userId="4127b6c232a2bc73" providerId="LiveId" clId="{F4EBB878-6014-2F4B-8219-5C4437683073}" dt="2020-05-27T13:21:07.870" v="282"/>
          <ac:inkMkLst>
            <pc:docMk/>
            <pc:sldMk cId="1155776362" sldId="257"/>
            <ac:inkMk id="30" creationId="{84DDA362-3098-634C-9CA4-C433316E488A}"/>
          </ac:inkMkLst>
        </pc:inkChg>
        <pc:inkChg chg="mod">
          <ac:chgData name="Simon Stadlinger" userId="4127b6c232a2bc73" providerId="LiveId" clId="{F4EBB878-6014-2F4B-8219-5C4437683073}" dt="2020-05-27T13:21:07.870" v="282"/>
          <ac:inkMkLst>
            <pc:docMk/>
            <pc:sldMk cId="1155776362" sldId="257"/>
            <ac:inkMk id="31" creationId="{38A226BF-CD86-B74C-8C38-07300A66CC26}"/>
          </ac:inkMkLst>
        </pc:inkChg>
        <pc:inkChg chg="mod">
          <ac:chgData name="Simon Stadlinger" userId="4127b6c232a2bc73" providerId="LiveId" clId="{F4EBB878-6014-2F4B-8219-5C4437683073}" dt="2020-05-27T13:21:07.870" v="282"/>
          <ac:inkMkLst>
            <pc:docMk/>
            <pc:sldMk cId="1155776362" sldId="257"/>
            <ac:inkMk id="32" creationId="{EDBDCB19-3465-334A-A8F0-4E151E9A1E1B}"/>
          </ac:inkMkLst>
        </pc:inkChg>
        <pc:inkChg chg="mod">
          <ac:chgData name="Simon Stadlinger" userId="4127b6c232a2bc73" providerId="LiveId" clId="{F4EBB878-6014-2F4B-8219-5C4437683073}" dt="2020-05-27T13:21:07.870" v="282"/>
          <ac:inkMkLst>
            <pc:docMk/>
            <pc:sldMk cId="1155776362" sldId="257"/>
            <ac:inkMk id="33" creationId="{0387C05D-9464-E545-9A9B-5A5F3B0AC119}"/>
          </ac:inkMkLst>
        </pc:inkChg>
        <pc:inkChg chg="mod">
          <ac:chgData name="Simon Stadlinger" userId="4127b6c232a2bc73" providerId="LiveId" clId="{F4EBB878-6014-2F4B-8219-5C4437683073}" dt="2020-05-27T13:21:07.870" v="282"/>
          <ac:inkMkLst>
            <pc:docMk/>
            <pc:sldMk cId="1155776362" sldId="257"/>
            <ac:inkMk id="34" creationId="{08787C23-780D-8843-8D83-5AEB74912844}"/>
          </ac:inkMkLst>
        </pc:inkChg>
        <pc:inkChg chg="mod">
          <ac:chgData name="Simon Stadlinger" userId="4127b6c232a2bc73" providerId="LiveId" clId="{F4EBB878-6014-2F4B-8219-5C4437683073}" dt="2020-05-27T13:21:07.870" v="282"/>
          <ac:inkMkLst>
            <pc:docMk/>
            <pc:sldMk cId="1155776362" sldId="257"/>
            <ac:inkMk id="35" creationId="{BF3F72C2-1B01-D043-B76D-BACEE8F3F5CA}"/>
          </ac:inkMkLst>
        </pc:inkChg>
        <pc:inkChg chg="mod">
          <ac:chgData name="Simon Stadlinger" userId="4127b6c232a2bc73" providerId="LiveId" clId="{F4EBB878-6014-2F4B-8219-5C4437683073}" dt="2020-05-27T13:21:07.870" v="282"/>
          <ac:inkMkLst>
            <pc:docMk/>
            <pc:sldMk cId="1155776362" sldId="257"/>
            <ac:inkMk id="36" creationId="{0DDFD351-86B8-2541-BE06-107EEAE1AA43}"/>
          </ac:inkMkLst>
        </pc:inkChg>
        <pc:inkChg chg="mod">
          <ac:chgData name="Simon Stadlinger" userId="4127b6c232a2bc73" providerId="LiveId" clId="{F4EBB878-6014-2F4B-8219-5C4437683073}" dt="2020-05-27T13:21:07.870" v="282"/>
          <ac:inkMkLst>
            <pc:docMk/>
            <pc:sldMk cId="1155776362" sldId="257"/>
            <ac:inkMk id="37" creationId="{8BA2BEA0-0769-BD42-A88A-FD0E1247BA3A}"/>
          </ac:inkMkLst>
        </pc:inkChg>
        <pc:inkChg chg="mod">
          <ac:chgData name="Simon Stadlinger" userId="4127b6c232a2bc73" providerId="LiveId" clId="{F4EBB878-6014-2F4B-8219-5C4437683073}" dt="2020-05-27T13:21:07.870" v="282"/>
          <ac:inkMkLst>
            <pc:docMk/>
            <pc:sldMk cId="1155776362" sldId="257"/>
            <ac:inkMk id="38" creationId="{6BE48636-EE3D-9A45-8068-F217A1ADAE8D}"/>
          </ac:inkMkLst>
        </pc:inkChg>
        <pc:inkChg chg="mod">
          <ac:chgData name="Simon Stadlinger" userId="4127b6c232a2bc73" providerId="LiveId" clId="{F4EBB878-6014-2F4B-8219-5C4437683073}" dt="2020-05-27T13:21:07.870" v="282"/>
          <ac:inkMkLst>
            <pc:docMk/>
            <pc:sldMk cId="1155776362" sldId="257"/>
            <ac:inkMk id="39" creationId="{7D63CD2E-44A2-4A42-8CC5-9C88E98BF57E}"/>
          </ac:inkMkLst>
        </pc:inkChg>
        <pc:inkChg chg="mod">
          <ac:chgData name="Simon Stadlinger" userId="4127b6c232a2bc73" providerId="LiveId" clId="{F4EBB878-6014-2F4B-8219-5C4437683073}" dt="2020-05-27T13:21:07.870" v="282"/>
          <ac:inkMkLst>
            <pc:docMk/>
            <pc:sldMk cId="1155776362" sldId="257"/>
            <ac:inkMk id="40" creationId="{FDEF6647-0FD2-B941-93DB-FD44E8F5DB9D}"/>
          </ac:inkMkLst>
        </pc:inkChg>
        <pc:inkChg chg="mod">
          <ac:chgData name="Simon Stadlinger" userId="4127b6c232a2bc73" providerId="LiveId" clId="{F4EBB878-6014-2F4B-8219-5C4437683073}" dt="2020-05-27T13:21:07.870" v="282"/>
          <ac:inkMkLst>
            <pc:docMk/>
            <pc:sldMk cId="1155776362" sldId="257"/>
            <ac:inkMk id="41" creationId="{54F1FC19-23D6-A248-81A9-20EAA1A9DA2D}"/>
          </ac:inkMkLst>
        </pc:inkChg>
        <pc:inkChg chg="mod">
          <ac:chgData name="Simon Stadlinger" userId="4127b6c232a2bc73" providerId="LiveId" clId="{F4EBB878-6014-2F4B-8219-5C4437683073}" dt="2020-05-27T13:21:07.870" v="282"/>
          <ac:inkMkLst>
            <pc:docMk/>
            <pc:sldMk cId="1155776362" sldId="257"/>
            <ac:inkMk id="42" creationId="{52F7283E-8C70-494D-88AC-DAC3662927F9}"/>
          </ac:inkMkLst>
        </pc:inkChg>
        <pc:inkChg chg="mod">
          <ac:chgData name="Simon Stadlinger" userId="4127b6c232a2bc73" providerId="LiveId" clId="{F4EBB878-6014-2F4B-8219-5C4437683073}" dt="2020-05-27T13:21:07.870" v="282"/>
          <ac:inkMkLst>
            <pc:docMk/>
            <pc:sldMk cId="1155776362" sldId="257"/>
            <ac:inkMk id="43" creationId="{2B5F0546-2D83-D442-BD58-3B0DF03AA9D3}"/>
          </ac:inkMkLst>
        </pc:inkChg>
        <pc:inkChg chg="mod">
          <ac:chgData name="Simon Stadlinger" userId="4127b6c232a2bc73" providerId="LiveId" clId="{F4EBB878-6014-2F4B-8219-5C4437683073}" dt="2020-05-27T13:29:46.683" v="340"/>
          <ac:inkMkLst>
            <pc:docMk/>
            <pc:sldMk cId="1155776362" sldId="257"/>
            <ac:inkMk id="43" creationId="{5EDEA096-BC5F-7441-86DD-D03F81808F4A}"/>
          </ac:inkMkLst>
        </pc:inkChg>
        <pc:inkChg chg="mod">
          <ac:chgData name="Simon Stadlinger" userId="4127b6c232a2bc73" providerId="LiveId" clId="{F4EBB878-6014-2F4B-8219-5C4437683073}" dt="2020-05-27T13:29:46.683" v="340"/>
          <ac:inkMkLst>
            <pc:docMk/>
            <pc:sldMk cId="1155776362" sldId="257"/>
            <ac:inkMk id="44" creationId="{2A08D25E-AA95-3440-9A14-AF17196C19AE}"/>
          </ac:inkMkLst>
        </pc:inkChg>
        <pc:inkChg chg="mod">
          <ac:chgData name="Simon Stadlinger" userId="4127b6c232a2bc73" providerId="LiveId" clId="{F4EBB878-6014-2F4B-8219-5C4437683073}" dt="2020-05-27T13:21:07.870" v="282"/>
          <ac:inkMkLst>
            <pc:docMk/>
            <pc:sldMk cId="1155776362" sldId="257"/>
            <ac:inkMk id="44" creationId="{2B87C6B9-6B30-EE49-86F7-F67E9A0DBAA8}"/>
          </ac:inkMkLst>
        </pc:inkChg>
        <pc:inkChg chg="mod">
          <ac:chgData name="Simon Stadlinger" userId="4127b6c232a2bc73" providerId="LiveId" clId="{F4EBB878-6014-2F4B-8219-5C4437683073}" dt="2020-05-27T13:21:07.870" v="282"/>
          <ac:inkMkLst>
            <pc:docMk/>
            <pc:sldMk cId="1155776362" sldId="257"/>
            <ac:inkMk id="45" creationId="{2165CEA5-5B0A-0946-A748-B178F39851AC}"/>
          </ac:inkMkLst>
        </pc:inkChg>
        <pc:inkChg chg="mod">
          <ac:chgData name="Simon Stadlinger" userId="4127b6c232a2bc73" providerId="LiveId" clId="{F4EBB878-6014-2F4B-8219-5C4437683073}" dt="2020-05-27T13:29:46.683" v="340"/>
          <ac:inkMkLst>
            <pc:docMk/>
            <pc:sldMk cId="1155776362" sldId="257"/>
            <ac:inkMk id="45" creationId="{2352F6D3-E0C7-424B-9172-C4C2AFEA5647}"/>
          </ac:inkMkLst>
        </pc:inkChg>
        <pc:inkChg chg="mod">
          <ac:chgData name="Simon Stadlinger" userId="4127b6c232a2bc73" providerId="LiveId" clId="{F4EBB878-6014-2F4B-8219-5C4437683073}" dt="2020-05-27T13:21:07.870" v="282"/>
          <ac:inkMkLst>
            <pc:docMk/>
            <pc:sldMk cId="1155776362" sldId="257"/>
            <ac:inkMk id="46" creationId="{517BB2E2-EE79-5246-997E-6D8AFCBFB672}"/>
          </ac:inkMkLst>
        </pc:inkChg>
        <pc:inkChg chg="mod">
          <ac:chgData name="Simon Stadlinger" userId="4127b6c232a2bc73" providerId="LiveId" clId="{F4EBB878-6014-2F4B-8219-5C4437683073}" dt="2020-05-27T13:29:46.683" v="340"/>
          <ac:inkMkLst>
            <pc:docMk/>
            <pc:sldMk cId="1155776362" sldId="257"/>
            <ac:inkMk id="46" creationId="{7AF02BEA-0705-4147-9FFC-C5C17D7D6B51}"/>
          </ac:inkMkLst>
        </pc:inkChg>
        <pc:inkChg chg="mod">
          <ac:chgData name="Simon Stadlinger" userId="4127b6c232a2bc73" providerId="LiveId" clId="{F4EBB878-6014-2F4B-8219-5C4437683073}" dt="2020-05-27T13:29:46.683" v="340"/>
          <ac:inkMkLst>
            <pc:docMk/>
            <pc:sldMk cId="1155776362" sldId="257"/>
            <ac:inkMk id="47" creationId="{1762810D-1505-C846-A47B-629954CA3E3D}"/>
          </ac:inkMkLst>
        </pc:inkChg>
        <pc:inkChg chg="mod">
          <ac:chgData name="Simon Stadlinger" userId="4127b6c232a2bc73" providerId="LiveId" clId="{F4EBB878-6014-2F4B-8219-5C4437683073}" dt="2020-05-27T13:21:07.870" v="282"/>
          <ac:inkMkLst>
            <pc:docMk/>
            <pc:sldMk cId="1155776362" sldId="257"/>
            <ac:inkMk id="47" creationId="{EF3EBDF9-F67E-DE40-90A8-D793539B6354}"/>
          </ac:inkMkLst>
        </pc:inkChg>
        <pc:inkChg chg="mod">
          <ac:chgData name="Simon Stadlinger" userId="4127b6c232a2bc73" providerId="LiveId" clId="{F4EBB878-6014-2F4B-8219-5C4437683073}" dt="2020-05-27T13:21:07.870" v="282"/>
          <ac:inkMkLst>
            <pc:docMk/>
            <pc:sldMk cId="1155776362" sldId="257"/>
            <ac:inkMk id="48" creationId="{1E6777D8-CBC6-2443-852C-0FC2C097A1F5}"/>
          </ac:inkMkLst>
        </pc:inkChg>
        <pc:inkChg chg="mod">
          <ac:chgData name="Simon Stadlinger" userId="4127b6c232a2bc73" providerId="LiveId" clId="{F4EBB878-6014-2F4B-8219-5C4437683073}" dt="2020-05-27T13:21:07.870" v="282"/>
          <ac:inkMkLst>
            <pc:docMk/>
            <pc:sldMk cId="1155776362" sldId="257"/>
            <ac:inkMk id="49" creationId="{6414DFA8-3D35-4746-B2E5-036394842347}"/>
          </ac:inkMkLst>
        </pc:inkChg>
        <pc:inkChg chg="mod">
          <ac:chgData name="Simon Stadlinger" userId="4127b6c232a2bc73" providerId="LiveId" clId="{F4EBB878-6014-2F4B-8219-5C4437683073}" dt="2020-05-27T13:21:07.870" v="282"/>
          <ac:inkMkLst>
            <pc:docMk/>
            <pc:sldMk cId="1155776362" sldId="257"/>
            <ac:inkMk id="50" creationId="{F005983E-3150-8142-B0A3-7C1D5CEC342A}"/>
          </ac:inkMkLst>
        </pc:inkChg>
        <pc:inkChg chg="mod">
          <ac:chgData name="Simon Stadlinger" userId="4127b6c232a2bc73" providerId="LiveId" clId="{F4EBB878-6014-2F4B-8219-5C4437683073}" dt="2020-05-27T13:21:07.870" v="282"/>
          <ac:inkMkLst>
            <pc:docMk/>
            <pc:sldMk cId="1155776362" sldId="257"/>
            <ac:inkMk id="51" creationId="{2BE700EC-11BF-8846-ADAF-1459D2B2176D}"/>
          </ac:inkMkLst>
        </pc:inkChg>
        <pc:inkChg chg="mod">
          <ac:chgData name="Simon Stadlinger" userId="4127b6c232a2bc73" providerId="LiveId" clId="{F4EBB878-6014-2F4B-8219-5C4437683073}" dt="2020-05-27T13:21:07.870" v="282"/>
          <ac:inkMkLst>
            <pc:docMk/>
            <pc:sldMk cId="1155776362" sldId="257"/>
            <ac:inkMk id="52" creationId="{458189A4-A6C4-5F48-A661-CFDB2361584F}"/>
          </ac:inkMkLst>
        </pc:inkChg>
        <pc:inkChg chg="mod">
          <ac:chgData name="Simon Stadlinger" userId="4127b6c232a2bc73" providerId="LiveId" clId="{F4EBB878-6014-2F4B-8219-5C4437683073}" dt="2020-05-27T13:21:07.870" v="282"/>
          <ac:inkMkLst>
            <pc:docMk/>
            <pc:sldMk cId="1155776362" sldId="257"/>
            <ac:inkMk id="53" creationId="{40BFB699-6A4E-8144-92EF-C164E9C3F937}"/>
          </ac:inkMkLst>
        </pc:inkChg>
        <pc:inkChg chg="mod">
          <ac:chgData name="Simon Stadlinger" userId="4127b6c232a2bc73" providerId="LiveId" clId="{F4EBB878-6014-2F4B-8219-5C4437683073}" dt="2020-05-27T13:21:07.870" v="282"/>
          <ac:inkMkLst>
            <pc:docMk/>
            <pc:sldMk cId="1155776362" sldId="257"/>
            <ac:inkMk id="54" creationId="{1AB3A343-6845-C442-B84E-C9EDE3144E4D}"/>
          </ac:inkMkLst>
        </pc:inkChg>
        <pc:inkChg chg="mod">
          <ac:chgData name="Simon Stadlinger" userId="4127b6c232a2bc73" providerId="LiveId" clId="{F4EBB878-6014-2F4B-8219-5C4437683073}" dt="2020-05-27T13:21:07.870" v="282"/>
          <ac:inkMkLst>
            <pc:docMk/>
            <pc:sldMk cId="1155776362" sldId="257"/>
            <ac:inkMk id="55" creationId="{BF4FF57F-6FF9-2148-B69F-B23AC86788BD}"/>
          </ac:inkMkLst>
        </pc:inkChg>
        <pc:inkChg chg="mod">
          <ac:chgData name="Simon Stadlinger" userId="4127b6c232a2bc73" providerId="LiveId" clId="{F4EBB878-6014-2F4B-8219-5C4437683073}" dt="2020-05-27T13:21:07.870" v="282"/>
          <ac:inkMkLst>
            <pc:docMk/>
            <pc:sldMk cId="1155776362" sldId="257"/>
            <ac:inkMk id="56" creationId="{5AA43D5B-5123-F84D-897D-D6B56EC3ED44}"/>
          </ac:inkMkLst>
        </pc:inkChg>
        <pc:inkChg chg="mod">
          <ac:chgData name="Simon Stadlinger" userId="4127b6c232a2bc73" providerId="LiveId" clId="{F4EBB878-6014-2F4B-8219-5C4437683073}" dt="2020-05-27T13:21:07.870" v="282"/>
          <ac:inkMkLst>
            <pc:docMk/>
            <pc:sldMk cId="1155776362" sldId="257"/>
            <ac:inkMk id="57" creationId="{656BE35D-61EF-F34F-9EC3-CBB1C0AE1622}"/>
          </ac:inkMkLst>
        </pc:inkChg>
        <pc:inkChg chg="mod">
          <ac:chgData name="Simon Stadlinger" userId="4127b6c232a2bc73" providerId="LiveId" clId="{F4EBB878-6014-2F4B-8219-5C4437683073}" dt="2020-05-27T13:21:07.870" v="282"/>
          <ac:inkMkLst>
            <pc:docMk/>
            <pc:sldMk cId="1155776362" sldId="257"/>
            <ac:inkMk id="58" creationId="{3895C330-AF6E-A943-8A9A-335406376695}"/>
          </ac:inkMkLst>
        </pc:inkChg>
        <pc:inkChg chg="mod">
          <ac:chgData name="Simon Stadlinger" userId="4127b6c232a2bc73" providerId="LiveId" clId="{F4EBB878-6014-2F4B-8219-5C4437683073}" dt="2020-05-27T13:21:07.870" v="282"/>
          <ac:inkMkLst>
            <pc:docMk/>
            <pc:sldMk cId="1155776362" sldId="257"/>
            <ac:inkMk id="59" creationId="{13CEBBE0-D337-AF49-8F80-76D9576605E3}"/>
          </ac:inkMkLst>
        </pc:inkChg>
        <pc:inkChg chg="mod">
          <ac:chgData name="Simon Stadlinger" userId="4127b6c232a2bc73" providerId="LiveId" clId="{F4EBB878-6014-2F4B-8219-5C4437683073}" dt="2020-05-27T13:21:07.870" v="282"/>
          <ac:inkMkLst>
            <pc:docMk/>
            <pc:sldMk cId="1155776362" sldId="257"/>
            <ac:inkMk id="60" creationId="{4453D823-0BC1-7F4C-9BA7-4CE1EDA328E1}"/>
          </ac:inkMkLst>
        </pc:inkChg>
        <pc:inkChg chg="mod">
          <ac:chgData name="Simon Stadlinger" userId="4127b6c232a2bc73" providerId="LiveId" clId="{F4EBB878-6014-2F4B-8219-5C4437683073}" dt="2020-05-27T13:21:07.870" v="282"/>
          <ac:inkMkLst>
            <pc:docMk/>
            <pc:sldMk cId="1155776362" sldId="257"/>
            <ac:inkMk id="61" creationId="{2043D632-EB6E-F845-B86D-C0EEF7752A0E}"/>
          </ac:inkMkLst>
        </pc:inkChg>
        <pc:inkChg chg="mod">
          <ac:chgData name="Simon Stadlinger" userId="4127b6c232a2bc73" providerId="LiveId" clId="{F4EBB878-6014-2F4B-8219-5C4437683073}" dt="2020-05-27T13:21:07.870" v="282"/>
          <ac:inkMkLst>
            <pc:docMk/>
            <pc:sldMk cId="1155776362" sldId="257"/>
            <ac:inkMk id="62" creationId="{42F3543F-3CF7-D74B-B6BC-05FC7C03A627}"/>
          </ac:inkMkLst>
        </pc:inkChg>
        <pc:inkChg chg="mod">
          <ac:chgData name="Simon Stadlinger" userId="4127b6c232a2bc73" providerId="LiveId" clId="{F4EBB878-6014-2F4B-8219-5C4437683073}" dt="2020-05-27T13:21:07.870" v="282"/>
          <ac:inkMkLst>
            <pc:docMk/>
            <pc:sldMk cId="1155776362" sldId="257"/>
            <ac:inkMk id="63" creationId="{BA9F88BB-ADF9-FC40-A233-7048CD34F06B}"/>
          </ac:inkMkLst>
        </pc:inkChg>
        <pc:inkChg chg="mod">
          <ac:chgData name="Simon Stadlinger" userId="4127b6c232a2bc73" providerId="LiveId" clId="{F4EBB878-6014-2F4B-8219-5C4437683073}" dt="2020-05-27T13:21:07.870" v="282"/>
          <ac:inkMkLst>
            <pc:docMk/>
            <pc:sldMk cId="1155776362" sldId="257"/>
            <ac:inkMk id="64" creationId="{C4D85BEE-7185-D849-A3D0-AB85B4F92F87}"/>
          </ac:inkMkLst>
        </pc:inkChg>
        <pc:inkChg chg="mod">
          <ac:chgData name="Simon Stadlinger" userId="4127b6c232a2bc73" providerId="LiveId" clId="{F4EBB878-6014-2F4B-8219-5C4437683073}" dt="2020-05-27T13:21:07.870" v="282"/>
          <ac:inkMkLst>
            <pc:docMk/>
            <pc:sldMk cId="1155776362" sldId="257"/>
            <ac:inkMk id="65" creationId="{46D0F1A7-7C96-4143-ABE5-71E7AAEB95C8}"/>
          </ac:inkMkLst>
        </pc:inkChg>
        <pc:inkChg chg="mod">
          <ac:chgData name="Simon Stadlinger" userId="4127b6c232a2bc73" providerId="LiveId" clId="{F4EBB878-6014-2F4B-8219-5C4437683073}" dt="2020-05-27T13:21:07.870" v="282"/>
          <ac:inkMkLst>
            <pc:docMk/>
            <pc:sldMk cId="1155776362" sldId="257"/>
            <ac:inkMk id="66" creationId="{A803FC21-7B5F-ED48-BC59-35C30F682483}"/>
          </ac:inkMkLst>
        </pc:inkChg>
        <pc:inkChg chg="mod">
          <ac:chgData name="Simon Stadlinger" userId="4127b6c232a2bc73" providerId="LiveId" clId="{F4EBB878-6014-2F4B-8219-5C4437683073}" dt="2020-05-27T13:21:07.870" v="282"/>
          <ac:inkMkLst>
            <pc:docMk/>
            <pc:sldMk cId="1155776362" sldId="257"/>
            <ac:inkMk id="67" creationId="{A5414DEE-836A-3944-A3D9-0A5249410788}"/>
          </ac:inkMkLst>
        </pc:inkChg>
        <pc:inkChg chg="mod">
          <ac:chgData name="Simon Stadlinger" userId="4127b6c232a2bc73" providerId="LiveId" clId="{F4EBB878-6014-2F4B-8219-5C4437683073}" dt="2020-05-27T13:21:07.870" v="282"/>
          <ac:inkMkLst>
            <pc:docMk/>
            <pc:sldMk cId="1155776362" sldId="257"/>
            <ac:inkMk id="68" creationId="{D9432CFF-C08E-7E47-B337-4FB3D5E0D893}"/>
          </ac:inkMkLst>
        </pc:inkChg>
        <pc:inkChg chg="mod">
          <ac:chgData name="Simon Stadlinger" userId="4127b6c232a2bc73" providerId="LiveId" clId="{F4EBB878-6014-2F4B-8219-5C4437683073}" dt="2020-05-27T13:21:07.870" v="282"/>
          <ac:inkMkLst>
            <pc:docMk/>
            <pc:sldMk cId="1155776362" sldId="257"/>
            <ac:inkMk id="69" creationId="{9BFF055D-3F20-7D43-83B5-379A66B3BC41}"/>
          </ac:inkMkLst>
        </pc:inkChg>
        <pc:inkChg chg="mod">
          <ac:chgData name="Simon Stadlinger" userId="4127b6c232a2bc73" providerId="LiveId" clId="{F4EBB878-6014-2F4B-8219-5C4437683073}" dt="2020-05-27T13:21:07.870" v="282"/>
          <ac:inkMkLst>
            <pc:docMk/>
            <pc:sldMk cId="1155776362" sldId="257"/>
            <ac:inkMk id="70" creationId="{4902EE44-D8CE-D342-9F9C-222D79E445B7}"/>
          </ac:inkMkLst>
        </pc:inkChg>
        <pc:inkChg chg="mod">
          <ac:chgData name="Simon Stadlinger" userId="4127b6c232a2bc73" providerId="LiveId" clId="{F4EBB878-6014-2F4B-8219-5C4437683073}" dt="2020-05-27T13:21:07.870" v="282"/>
          <ac:inkMkLst>
            <pc:docMk/>
            <pc:sldMk cId="1155776362" sldId="257"/>
            <ac:inkMk id="71" creationId="{FD92E8F0-316D-1640-8D49-524117A08923}"/>
          </ac:inkMkLst>
        </pc:inkChg>
        <pc:inkChg chg="mod">
          <ac:chgData name="Simon Stadlinger" userId="4127b6c232a2bc73" providerId="LiveId" clId="{F4EBB878-6014-2F4B-8219-5C4437683073}" dt="2020-05-27T13:21:07.870" v="282"/>
          <ac:inkMkLst>
            <pc:docMk/>
            <pc:sldMk cId="1155776362" sldId="257"/>
            <ac:inkMk id="72" creationId="{5CED03D5-3795-954E-9D7C-8483019480B2}"/>
          </ac:inkMkLst>
        </pc:inkChg>
        <pc:inkChg chg="mod">
          <ac:chgData name="Simon Stadlinger" userId="4127b6c232a2bc73" providerId="LiveId" clId="{F4EBB878-6014-2F4B-8219-5C4437683073}" dt="2020-05-27T13:21:07.870" v="282"/>
          <ac:inkMkLst>
            <pc:docMk/>
            <pc:sldMk cId="1155776362" sldId="257"/>
            <ac:inkMk id="73" creationId="{78C7B8F0-6438-D543-BE59-2839A0FC0497}"/>
          </ac:inkMkLst>
        </pc:inkChg>
        <pc:inkChg chg="mod">
          <ac:chgData name="Simon Stadlinger" userId="4127b6c232a2bc73" providerId="LiveId" clId="{F4EBB878-6014-2F4B-8219-5C4437683073}" dt="2020-05-27T13:21:07.870" v="282"/>
          <ac:inkMkLst>
            <pc:docMk/>
            <pc:sldMk cId="1155776362" sldId="257"/>
            <ac:inkMk id="74" creationId="{DB4873AD-7D12-534C-8C5B-4023A5FF9D72}"/>
          </ac:inkMkLst>
        </pc:inkChg>
        <pc:inkChg chg="mod">
          <ac:chgData name="Simon Stadlinger" userId="4127b6c232a2bc73" providerId="LiveId" clId="{F4EBB878-6014-2F4B-8219-5C4437683073}" dt="2020-05-27T13:21:07.870" v="282"/>
          <ac:inkMkLst>
            <pc:docMk/>
            <pc:sldMk cId="1155776362" sldId="257"/>
            <ac:inkMk id="75" creationId="{5C2633DE-4A54-9B44-B344-0CD73D9E18BB}"/>
          </ac:inkMkLst>
        </pc:inkChg>
        <pc:inkChg chg="mod">
          <ac:chgData name="Simon Stadlinger" userId="4127b6c232a2bc73" providerId="LiveId" clId="{F4EBB878-6014-2F4B-8219-5C4437683073}" dt="2020-05-27T13:21:07.870" v="282"/>
          <ac:inkMkLst>
            <pc:docMk/>
            <pc:sldMk cId="1155776362" sldId="257"/>
            <ac:inkMk id="76" creationId="{4770C505-0B1F-E94D-9DCE-FB3AB05A55F3}"/>
          </ac:inkMkLst>
        </pc:inkChg>
        <pc:inkChg chg="mod">
          <ac:chgData name="Simon Stadlinger" userId="4127b6c232a2bc73" providerId="LiveId" clId="{F4EBB878-6014-2F4B-8219-5C4437683073}" dt="2020-05-27T13:33:05.213" v="384" actId="692"/>
          <ac:inkMkLst>
            <pc:docMk/>
            <pc:sldMk cId="1155776362" sldId="257"/>
            <ac:inkMk id="76" creationId="{77E66805-61D5-CD4D-8233-F5A7004C67B4}"/>
          </ac:inkMkLst>
        </pc:inkChg>
        <pc:inkChg chg="add del mod">
          <ac:chgData name="Simon Stadlinger" userId="4127b6c232a2bc73" providerId="LiveId" clId="{F4EBB878-6014-2F4B-8219-5C4437683073}" dt="2020-05-27T13:21:13.732" v="283"/>
          <ac:inkMkLst>
            <pc:docMk/>
            <pc:sldMk cId="1155776362" sldId="257"/>
            <ac:inkMk id="77" creationId="{912BD547-6573-B746-A25C-F05AA47576D8}"/>
          </ac:inkMkLst>
        </pc:inkChg>
        <pc:inkChg chg="mod">
          <ac:chgData name="Simon Stadlinger" userId="4127b6c232a2bc73" providerId="LiveId" clId="{F4EBB878-6014-2F4B-8219-5C4437683073}" dt="2020-05-27T13:33:09.217" v="385" actId="692"/>
          <ac:inkMkLst>
            <pc:docMk/>
            <pc:sldMk cId="1155776362" sldId="257"/>
            <ac:inkMk id="78" creationId="{B32094C8-7D22-2945-B9E2-6B34A196B305}"/>
          </ac:inkMkLst>
        </pc:inkChg>
        <pc:inkChg chg="add del mod">
          <ac:chgData name="Simon Stadlinger" userId="4127b6c232a2bc73" providerId="LiveId" clId="{F4EBB878-6014-2F4B-8219-5C4437683073}" dt="2020-05-27T13:21:13.732" v="283"/>
          <ac:inkMkLst>
            <pc:docMk/>
            <pc:sldMk cId="1155776362" sldId="257"/>
            <ac:inkMk id="78" creationId="{E257242B-BF38-E447-9942-4122BBC87630}"/>
          </ac:inkMkLst>
        </pc:inkChg>
        <pc:inkChg chg="add del mod">
          <ac:chgData name="Simon Stadlinger" userId="4127b6c232a2bc73" providerId="LiveId" clId="{F4EBB878-6014-2F4B-8219-5C4437683073}" dt="2020-05-27T13:21:13.732" v="283"/>
          <ac:inkMkLst>
            <pc:docMk/>
            <pc:sldMk cId="1155776362" sldId="257"/>
            <ac:inkMk id="79" creationId="{C0CC6C19-AA3F-1548-BF0E-E05AF68CF21F}"/>
          </ac:inkMkLst>
        </pc:inkChg>
        <pc:inkChg chg="mod">
          <ac:chgData name="Simon Stadlinger" userId="4127b6c232a2bc73" providerId="LiveId" clId="{F4EBB878-6014-2F4B-8219-5C4437683073}" dt="2020-05-27T13:33:13.582" v="386" actId="692"/>
          <ac:inkMkLst>
            <pc:docMk/>
            <pc:sldMk cId="1155776362" sldId="257"/>
            <ac:inkMk id="80" creationId="{2A6A559C-FCE2-A74C-BF6B-AF9952F0067E}"/>
          </ac:inkMkLst>
        </pc:inkChg>
        <pc:inkChg chg="mod">
          <ac:chgData name="Simon Stadlinger" userId="4127b6c232a2bc73" providerId="LiveId" clId="{F4EBB878-6014-2F4B-8219-5C4437683073}" dt="2020-05-27T13:29:46.683" v="340"/>
          <ac:inkMkLst>
            <pc:docMk/>
            <pc:sldMk cId="1155776362" sldId="257"/>
            <ac:inkMk id="80" creationId="{AD4EC8F9-EDEF-784D-89C3-AD15A442DB70}"/>
          </ac:inkMkLst>
        </pc:inkChg>
        <pc:inkChg chg="mod">
          <ac:chgData name="Simon Stadlinger" userId="4127b6c232a2bc73" providerId="LiveId" clId="{F4EBB878-6014-2F4B-8219-5C4437683073}" dt="2020-05-27T13:21:27.297" v="284"/>
          <ac:inkMkLst>
            <pc:docMk/>
            <pc:sldMk cId="1155776362" sldId="257"/>
            <ac:inkMk id="81" creationId="{1318FE8E-A66B-174D-86CE-F4E8CEBE7061}"/>
          </ac:inkMkLst>
        </pc:inkChg>
        <pc:inkChg chg="mod">
          <ac:chgData name="Simon Stadlinger" userId="4127b6c232a2bc73" providerId="LiveId" clId="{F4EBB878-6014-2F4B-8219-5C4437683073}" dt="2020-05-27T13:29:46.683" v="340"/>
          <ac:inkMkLst>
            <pc:docMk/>
            <pc:sldMk cId="1155776362" sldId="257"/>
            <ac:inkMk id="81" creationId="{1E013F57-D739-1343-BD51-22A8F7B0FEB0}"/>
          </ac:inkMkLst>
        </pc:inkChg>
        <pc:inkChg chg="mod">
          <ac:chgData name="Simon Stadlinger" userId="4127b6c232a2bc73" providerId="LiveId" clId="{F4EBB878-6014-2F4B-8219-5C4437683073}" dt="2020-05-27T13:29:46.683" v="340"/>
          <ac:inkMkLst>
            <pc:docMk/>
            <pc:sldMk cId="1155776362" sldId="257"/>
            <ac:inkMk id="82" creationId="{0060F2CE-7CE3-C947-B142-B5C0003EFB13}"/>
          </ac:inkMkLst>
        </pc:inkChg>
        <pc:inkChg chg="mod">
          <ac:chgData name="Simon Stadlinger" userId="4127b6c232a2bc73" providerId="LiveId" clId="{F4EBB878-6014-2F4B-8219-5C4437683073}" dt="2020-05-27T13:21:27.297" v="284"/>
          <ac:inkMkLst>
            <pc:docMk/>
            <pc:sldMk cId="1155776362" sldId="257"/>
            <ac:inkMk id="82" creationId="{A295E2E6-C4CB-1847-B1B6-74545453B278}"/>
          </ac:inkMkLst>
        </pc:inkChg>
        <pc:inkChg chg="mod">
          <ac:chgData name="Simon Stadlinger" userId="4127b6c232a2bc73" providerId="LiveId" clId="{F4EBB878-6014-2F4B-8219-5C4437683073}" dt="2020-05-27T13:21:27.297" v="284"/>
          <ac:inkMkLst>
            <pc:docMk/>
            <pc:sldMk cId="1155776362" sldId="257"/>
            <ac:inkMk id="83" creationId="{7C3ABCFB-BE09-A345-93D7-B41D62F5786B}"/>
          </ac:inkMkLst>
        </pc:inkChg>
        <pc:inkChg chg="mod">
          <ac:chgData name="Simon Stadlinger" userId="4127b6c232a2bc73" providerId="LiveId" clId="{F4EBB878-6014-2F4B-8219-5C4437683073}" dt="2020-05-27T13:29:46.683" v="340"/>
          <ac:inkMkLst>
            <pc:docMk/>
            <pc:sldMk cId="1155776362" sldId="257"/>
            <ac:inkMk id="83" creationId="{DEBC4A50-BB76-5346-BF53-FD8A7332308E}"/>
          </ac:inkMkLst>
        </pc:inkChg>
        <pc:inkChg chg="mod">
          <ac:chgData name="Simon Stadlinger" userId="4127b6c232a2bc73" providerId="LiveId" clId="{F4EBB878-6014-2F4B-8219-5C4437683073}" dt="2020-05-27T13:21:27.297" v="284"/>
          <ac:inkMkLst>
            <pc:docMk/>
            <pc:sldMk cId="1155776362" sldId="257"/>
            <ac:inkMk id="84" creationId="{2ACB07FF-824B-914E-8F52-BD0974FDED4C}"/>
          </ac:inkMkLst>
        </pc:inkChg>
        <pc:inkChg chg="mod">
          <ac:chgData name="Simon Stadlinger" userId="4127b6c232a2bc73" providerId="LiveId" clId="{F4EBB878-6014-2F4B-8219-5C4437683073}" dt="2020-05-27T13:29:46.683" v="340"/>
          <ac:inkMkLst>
            <pc:docMk/>
            <pc:sldMk cId="1155776362" sldId="257"/>
            <ac:inkMk id="84" creationId="{D5674A66-0E5F-A74D-8EF1-760C2BC9DD8A}"/>
          </ac:inkMkLst>
        </pc:inkChg>
        <pc:inkChg chg="mod">
          <ac:chgData name="Simon Stadlinger" userId="4127b6c232a2bc73" providerId="LiveId" clId="{F4EBB878-6014-2F4B-8219-5C4437683073}" dt="2020-05-27T13:21:27.297" v="284"/>
          <ac:inkMkLst>
            <pc:docMk/>
            <pc:sldMk cId="1155776362" sldId="257"/>
            <ac:inkMk id="85" creationId="{9F6D5400-673A-F845-8660-F1FDF25499A0}"/>
          </ac:inkMkLst>
        </pc:inkChg>
        <pc:inkChg chg="mod">
          <ac:chgData name="Simon Stadlinger" userId="4127b6c232a2bc73" providerId="LiveId" clId="{F4EBB878-6014-2F4B-8219-5C4437683073}" dt="2020-05-27T13:29:46.683" v="340"/>
          <ac:inkMkLst>
            <pc:docMk/>
            <pc:sldMk cId="1155776362" sldId="257"/>
            <ac:inkMk id="85" creationId="{BAE1CDA5-B08D-1E46-81AC-1B2DCF4A10BE}"/>
          </ac:inkMkLst>
        </pc:inkChg>
        <pc:inkChg chg="mod">
          <ac:chgData name="Simon Stadlinger" userId="4127b6c232a2bc73" providerId="LiveId" clId="{F4EBB878-6014-2F4B-8219-5C4437683073}" dt="2020-05-27T13:21:27.297" v="284"/>
          <ac:inkMkLst>
            <pc:docMk/>
            <pc:sldMk cId="1155776362" sldId="257"/>
            <ac:inkMk id="86" creationId="{B3F52036-117E-B149-A58D-945720489474}"/>
          </ac:inkMkLst>
        </pc:inkChg>
        <pc:inkChg chg="mod">
          <ac:chgData name="Simon Stadlinger" userId="4127b6c232a2bc73" providerId="LiveId" clId="{F4EBB878-6014-2F4B-8219-5C4437683073}" dt="2020-05-27T13:29:46.683" v="340"/>
          <ac:inkMkLst>
            <pc:docMk/>
            <pc:sldMk cId="1155776362" sldId="257"/>
            <ac:inkMk id="86" creationId="{E4E3FA32-7163-074F-8BAA-357F35B0F53D}"/>
          </ac:inkMkLst>
        </pc:inkChg>
        <pc:inkChg chg="mod">
          <ac:chgData name="Simon Stadlinger" userId="4127b6c232a2bc73" providerId="LiveId" clId="{F4EBB878-6014-2F4B-8219-5C4437683073}" dt="2020-05-27T13:21:27.297" v="284"/>
          <ac:inkMkLst>
            <pc:docMk/>
            <pc:sldMk cId="1155776362" sldId="257"/>
            <ac:inkMk id="87" creationId="{3908F024-BF9A-3F4B-847C-1A107A57948F}"/>
          </ac:inkMkLst>
        </pc:inkChg>
        <pc:inkChg chg="mod">
          <ac:chgData name="Simon Stadlinger" userId="4127b6c232a2bc73" providerId="LiveId" clId="{F4EBB878-6014-2F4B-8219-5C4437683073}" dt="2020-05-27T13:29:46.683" v="340"/>
          <ac:inkMkLst>
            <pc:docMk/>
            <pc:sldMk cId="1155776362" sldId="257"/>
            <ac:inkMk id="87" creationId="{C7D5D004-258B-A74C-A9DE-97477E175EE2}"/>
          </ac:inkMkLst>
        </pc:inkChg>
        <pc:inkChg chg="mod">
          <ac:chgData name="Simon Stadlinger" userId="4127b6c232a2bc73" providerId="LiveId" clId="{F4EBB878-6014-2F4B-8219-5C4437683073}" dt="2020-05-27T13:29:46.683" v="340"/>
          <ac:inkMkLst>
            <pc:docMk/>
            <pc:sldMk cId="1155776362" sldId="257"/>
            <ac:inkMk id="88" creationId="{3B53ED3F-8AE9-CA41-84CC-710F5398FFBE}"/>
          </ac:inkMkLst>
        </pc:inkChg>
        <pc:inkChg chg="mod">
          <ac:chgData name="Simon Stadlinger" userId="4127b6c232a2bc73" providerId="LiveId" clId="{F4EBB878-6014-2F4B-8219-5C4437683073}" dt="2020-05-27T13:21:27.297" v="284"/>
          <ac:inkMkLst>
            <pc:docMk/>
            <pc:sldMk cId="1155776362" sldId="257"/>
            <ac:inkMk id="88" creationId="{7B94E358-4474-224F-8B3D-70659ACFD3EE}"/>
          </ac:inkMkLst>
        </pc:inkChg>
        <pc:inkChg chg="mod">
          <ac:chgData name="Simon Stadlinger" userId="4127b6c232a2bc73" providerId="LiveId" clId="{F4EBB878-6014-2F4B-8219-5C4437683073}" dt="2020-05-27T13:29:46.683" v="340"/>
          <ac:inkMkLst>
            <pc:docMk/>
            <pc:sldMk cId="1155776362" sldId="257"/>
            <ac:inkMk id="89" creationId="{807157EA-7EC1-FD42-866C-DD9D678CF31E}"/>
          </ac:inkMkLst>
        </pc:inkChg>
        <pc:inkChg chg="mod">
          <ac:chgData name="Simon Stadlinger" userId="4127b6c232a2bc73" providerId="LiveId" clId="{F4EBB878-6014-2F4B-8219-5C4437683073}" dt="2020-05-27T13:21:27.297" v="284"/>
          <ac:inkMkLst>
            <pc:docMk/>
            <pc:sldMk cId="1155776362" sldId="257"/>
            <ac:inkMk id="89" creationId="{9C785D80-E0DE-8647-BA9E-6F0A3BD8F70B}"/>
          </ac:inkMkLst>
        </pc:inkChg>
        <pc:inkChg chg="mod">
          <ac:chgData name="Simon Stadlinger" userId="4127b6c232a2bc73" providerId="LiveId" clId="{F4EBB878-6014-2F4B-8219-5C4437683073}" dt="2020-05-27T13:29:46.683" v="340"/>
          <ac:inkMkLst>
            <pc:docMk/>
            <pc:sldMk cId="1155776362" sldId="257"/>
            <ac:inkMk id="90" creationId="{6B27524C-7ABA-B146-A652-9F55A05A1985}"/>
          </ac:inkMkLst>
        </pc:inkChg>
        <pc:inkChg chg="mod">
          <ac:chgData name="Simon Stadlinger" userId="4127b6c232a2bc73" providerId="LiveId" clId="{F4EBB878-6014-2F4B-8219-5C4437683073}" dt="2020-05-27T13:21:27.297" v="284"/>
          <ac:inkMkLst>
            <pc:docMk/>
            <pc:sldMk cId="1155776362" sldId="257"/>
            <ac:inkMk id="90" creationId="{82A3163A-8915-D641-86E7-3789BE16DCFB}"/>
          </ac:inkMkLst>
        </pc:inkChg>
        <pc:inkChg chg="mod">
          <ac:chgData name="Simon Stadlinger" userId="4127b6c232a2bc73" providerId="LiveId" clId="{F4EBB878-6014-2F4B-8219-5C4437683073}" dt="2020-05-27T13:29:46.683" v="340"/>
          <ac:inkMkLst>
            <pc:docMk/>
            <pc:sldMk cId="1155776362" sldId="257"/>
            <ac:inkMk id="91" creationId="{B904DCEE-C74A-C841-9758-4917C1443C09}"/>
          </ac:inkMkLst>
        </pc:inkChg>
        <pc:inkChg chg="mod">
          <ac:chgData name="Simon Stadlinger" userId="4127b6c232a2bc73" providerId="LiveId" clId="{F4EBB878-6014-2F4B-8219-5C4437683073}" dt="2020-05-27T13:21:27.297" v="284"/>
          <ac:inkMkLst>
            <pc:docMk/>
            <pc:sldMk cId="1155776362" sldId="257"/>
            <ac:inkMk id="91" creationId="{DE186A7A-4325-8543-951F-EA082330ACAA}"/>
          </ac:inkMkLst>
        </pc:inkChg>
        <pc:inkChg chg="mod">
          <ac:chgData name="Simon Stadlinger" userId="4127b6c232a2bc73" providerId="LiveId" clId="{F4EBB878-6014-2F4B-8219-5C4437683073}" dt="2020-05-27T13:29:46.683" v="340"/>
          <ac:inkMkLst>
            <pc:docMk/>
            <pc:sldMk cId="1155776362" sldId="257"/>
            <ac:inkMk id="92" creationId="{A10456D7-86A1-534E-A54B-E6795336CCAA}"/>
          </ac:inkMkLst>
        </pc:inkChg>
        <pc:inkChg chg="mod">
          <ac:chgData name="Simon Stadlinger" userId="4127b6c232a2bc73" providerId="LiveId" clId="{F4EBB878-6014-2F4B-8219-5C4437683073}" dt="2020-05-27T13:21:27.297" v="284"/>
          <ac:inkMkLst>
            <pc:docMk/>
            <pc:sldMk cId="1155776362" sldId="257"/>
            <ac:inkMk id="92" creationId="{AAB88E15-5402-744D-98BF-5B533BAD269F}"/>
          </ac:inkMkLst>
        </pc:inkChg>
        <pc:inkChg chg="mod">
          <ac:chgData name="Simon Stadlinger" userId="4127b6c232a2bc73" providerId="LiveId" clId="{F4EBB878-6014-2F4B-8219-5C4437683073}" dt="2020-05-27T13:21:27.297" v="284"/>
          <ac:inkMkLst>
            <pc:docMk/>
            <pc:sldMk cId="1155776362" sldId="257"/>
            <ac:inkMk id="93" creationId="{4A03D2FB-FA6E-BB4E-889C-04E654514606}"/>
          </ac:inkMkLst>
        </pc:inkChg>
        <pc:inkChg chg="mod">
          <ac:chgData name="Simon Stadlinger" userId="4127b6c232a2bc73" providerId="LiveId" clId="{F4EBB878-6014-2F4B-8219-5C4437683073}" dt="2020-05-27T13:29:46.683" v="340"/>
          <ac:inkMkLst>
            <pc:docMk/>
            <pc:sldMk cId="1155776362" sldId="257"/>
            <ac:inkMk id="93" creationId="{7C612D35-154B-6941-91DF-7F187635E535}"/>
          </ac:inkMkLst>
        </pc:inkChg>
        <pc:inkChg chg="mod">
          <ac:chgData name="Simon Stadlinger" userId="4127b6c232a2bc73" providerId="LiveId" clId="{F4EBB878-6014-2F4B-8219-5C4437683073}" dt="2020-05-27T13:21:27.297" v="284"/>
          <ac:inkMkLst>
            <pc:docMk/>
            <pc:sldMk cId="1155776362" sldId="257"/>
            <ac:inkMk id="94" creationId="{871E7AAC-8825-8043-964F-051DC36BB92A}"/>
          </ac:inkMkLst>
        </pc:inkChg>
        <pc:inkChg chg="mod">
          <ac:chgData name="Simon Stadlinger" userId="4127b6c232a2bc73" providerId="LiveId" clId="{F4EBB878-6014-2F4B-8219-5C4437683073}" dt="2020-05-27T13:21:27.297" v="284"/>
          <ac:inkMkLst>
            <pc:docMk/>
            <pc:sldMk cId="1155776362" sldId="257"/>
            <ac:inkMk id="95" creationId="{43D419B9-87BD-1A4A-B194-1AED7A720A36}"/>
          </ac:inkMkLst>
        </pc:inkChg>
        <pc:inkChg chg="mod">
          <ac:chgData name="Simon Stadlinger" userId="4127b6c232a2bc73" providerId="LiveId" clId="{F4EBB878-6014-2F4B-8219-5C4437683073}" dt="2020-05-27T13:21:27.297" v="284"/>
          <ac:inkMkLst>
            <pc:docMk/>
            <pc:sldMk cId="1155776362" sldId="257"/>
            <ac:inkMk id="96" creationId="{899DF835-A333-6B45-9D2F-3A5804B351B9}"/>
          </ac:inkMkLst>
        </pc:inkChg>
        <pc:inkChg chg="mod">
          <ac:chgData name="Simon Stadlinger" userId="4127b6c232a2bc73" providerId="LiveId" clId="{F4EBB878-6014-2F4B-8219-5C4437683073}" dt="2020-05-27T13:21:27.297" v="284"/>
          <ac:inkMkLst>
            <pc:docMk/>
            <pc:sldMk cId="1155776362" sldId="257"/>
            <ac:inkMk id="97" creationId="{D6D5462D-AFEE-8744-B9BD-C4BEB92D20B6}"/>
          </ac:inkMkLst>
        </pc:inkChg>
        <pc:inkChg chg="mod">
          <ac:chgData name="Simon Stadlinger" userId="4127b6c232a2bc73" providerId="LiveId" clId="{F4EBB878-6014-2F4B-8219-5C4437683073}" dt="2020-05-27T13:21:27.297" v="284"/>
          <ac:inkMkLst>
            <pc:docMk/>
            <pc:sldMk cId="1155776362" sldId="257"/>
            <ac:inkMk id="98" creationId="{4105EEF1-85D7-EF42-9D90-F9441F027CF0}"/>
          </ac:inkMkLst>
        </pc:inkChg>
        <pc:inkChg chg="mod">
          <ac:chgData name="Simon Stadlinger" userId="4127b6c232a2bc73" providerId="LiveId" clId="{F4EBB878-6014-2F4B-8219-5C4437683073}" dt="2020-05-27T13:21:27.297" v="284"/>
          <ac:inkMkLst>
            <pc:docMk/>
            <pc:sldMk cId="1155776362" sldId="257"/>
            <ac:inkMk id="99" creationId="{161A4AC7-EF76-CB40-A1D0-72B38DC20426}"/>
          </ac:inkMkLst>
        </pc:inkChg>
        <pc:inkChg chg="mod">
          <ac:chgData name="Simon Stadlinger" userId="4127b6c232a2bc73" providerId="LiveId" clId="{F4EBB878-6014-2F4B-8219-5C4437683073}" dt="2020-05-27T13:21:27.297" v="284"/>
          <ac:inkMkLst>
            <pc:docMk/>
            <pc:sldMk cId="1155776362" sldId="257"/>
            <ac:inkMk id="100" creationId="{B90B9860-E531-8A42-B627-1F4AD44910D9}"/>
          </ac:inkMkLst>
        </pc:inkChg>
        <pc:inkChg chg="mod">
          <ac:chgData name="Simon Stadlinger" userId="4127b6c232a2bc73" providerId="LiveId" clId="{F4EBB878-6014-2F4B-8219-5C4437683073}" dt="2020-05-27T13:21:27.297" v="284"/>
          <ac:inkMkLst>
            <pc:docMk/>
            <pc:sldMk cId="1155776362" sldId="257"/>
            <ac:inkMk id="101" creationId="{987C97D8-8514-CC48-B1D7-538B1B1D15BB}"/>
          </ac:inkMkLst>
        </pc:inkChg>
        <pc:inkChg chg="mod">
          <ac:chgData name="Simon Stadlinger" userId="4127b6c232a2bc73" providerId="LiveId" clId="{F4EBB878-6014-2F4B-8219-5C4437683073}" dt="2020-05-27T13:21:27.297" v="284"/>
          <ac:inkMkLst>
            <pc:docMk/>
            <pc:sldMk cId="1155776362" sldId="257"/>
            <ac:inkMk id="102" creationId="{6CB8511D-4DDB-5E40-B9CB-0E3A04EFC370}"/>
          </ac:inkMkLst>
        </pc:inkChg>
        <pc:inkChg chg="mod">
          <ac:chgData name="Simon Stadlinger" userId="4127b6c232a2bc73" providerId="LiveId" clId="{F4EBB878-6014-2F4B-8219-5C4437683073}" dt="2020-05-27T13:21:27.297" v="284"/>
          <ac:inkMkLst>
            <pc:docMk/>
            <pc:sldMk cId="1155776362" sldId="257"/>
            <ac:inkMk id="103" creationId="{F74BCFBB-FBA4-6942-BD38-872C8A9F92B4}"/>
          </ac:inkMkLst>
        </pc:inkChg>
        <pc:inkChg chg="mod">
          <ac:chgData name="Simon Stadlinger" userId="4127b6c232a2bc73" providerId="LiveId" clId="{F4EBB878-6014-2F4B-8219-5C4437683073}" dt="2020-05-27T13:21:27.297" v="284"/>
          <ac:inkMkLst>
            <pc:docMk/>
            <pc:sldMk cId="1155776362" sldId="257"/>
            <ac:inkMk id="104" creationId="{DCFA2C31-A17F-CB47-A1D7-F60C1349B919}"/>
          </ac:inkMkLst>
        </pc:inkChg>
        <pc:inkChg chg="mod">
          <ac:chgData name="Simon Stadlinger" userId="4127b6c232a2bc73" providerId="LiveId" clId="{F4EBB878-6014-2F4B-8219-5C4437683073}" dt="2020-05-27T13:21:27.297" v="284"/>
          <ac:inkMkLst>
            <pc:docMk/>
            <pc:sldMk cId="1155776362" sldId="257"/>
            <ac:inkMk id="105" creationId="{E84E3692-EB22-2342-8BA8-8702E4FE173D}"/>
          </ac:inkMkLst>
        </pc:inkChg>
        <pc:inkChg chg="mod">
          <ac:chgData name="Simon Stadlinger" userId="4127b6c232a2bc73" providerId="LiveId" clId="{F4EBB878-6014-2F4B-8219-5C4437683073}" dt="2020-05-27T13:21:27.297" v="284"/>
          <ac:inkMkLst>
            <pc:docMk/>
            <pc:sldMk cId="1155776362" sldId="257"/>
            <ac:inkMk id="106" creationId="{E507989E-B59F-D642-8AC7-F24018BCA0F5}"/>
          </ac:inkMkLst>
        </pc:inkChg>
        <pc:inkChg chg="mod">
          <ac:chgData name="Simon Stadlinger" userId="4127b6c232a2bc73" providerId="LiveId" clId="{F4EBB878-6014-2F4B-8219-5C4437683073}" dt="2020-05-27T13:21:27.297" v="284"/>
          <ac:inkMkLst>
            <pc:docMk/>
            <pc:sldMk cId="1155776362" sldId="257"/>
            <ac:inkMk id="107" creationId="{D1BE9140-5D7D-634D-8CAE-1E9EF3275DA8}"/>
          </ac:inkMkLst>
        </pc:inkChg>
        <pc:inkChg chg="mod">
          <ac:chgData name="Simon Stadlinger" userId="4127b6c232a2bc73" providerId="LiveId" clId="{F4EBB878-6014-2F4B-8219-5C4437683073}" dt="2020-05-27T13:21:27.297" v="284"/>
          <ac:inkMkLst>
            <pc:docMk/>
            <pc:sldMk cId="1155776362" sldId="257"/>
            <ac:inkMk id="108" creationId="{DC5B26A7-8F36-3648-809D-0C8FDA7A8F40}"/>
          </ac:inkMkLst>
        </pc:inkChg>
        <pc:inkChg chg="mod">
          <ac:chgData name="Simon Stadlinger" userId="4127b6c232a2bc73" providerId="LiveId" clId="{F4EBB878-6014-2F4B-8219-5C4437683073}" dt="2020-05-27T13:21:27.297" v="284"/>
          <ac:inkMkLst>
            <pc:docMk/>
            <pc:sldMk cId="1155776362" sldId="257"/>
            <ac:inkMk id="109" creationId="{E03CCB7D-9B95-C542-B838-8E6FB8D45273}"/>
          </ac:inkMkLst>
        </pc:inkChg>
        <pc:inkChg chg="mod">
          <ac:chgData name="Simon Stadlinger" userId="4127b6c232a2bc73" providerId="LiveId" clId="{F4EBB878-6014-2F4B-8219-5C4437683073}" dt="2020-05-27T13:21:27.297" v="284"/>
          <ac:inkMkLst>
            <pc:docMk/>
            <pc:sldMk cId="1155776362" sldId="257"/>
            <ac:inkMk id="110" creationId="{797B5A38-EE76-FB4C-9EDB-2AE9B6BE03AC}"/>
          </ac:inkMkLst>
        </pc:inkChg>
        <pc:inkChg chg="mod">
          <ac:chgData name="Simon Stadlinger" userId="4127b6c232a2bc73" providerId="LiveId" clId="{F4EBB878-6014-2F4B-8219-5C4437683073}" dt="2020-05-27T13:21:27.297" v="284"/>
          <ac:inkMkLst>
            <pc:docMk/>
            <pc:sldMk cId="1155776362" sldId="257"/>
            <ac:inkMk id="111" creationId="{8737FFCD-0476-A34D-95A4-87F42AF3B2E4}"/>
          </ac:inkMkLst>
        </pc:inkChg>
        <pc:inkChg chg="mod">
          <ac:chgData name="Simon Stadlinger" userId="4127b6c232a2bc73" providerId="LiveId" clId="{F4EBB878-6014-2F4B-8219-5C4437683073}" dt="2020-05-27T13:21:27.297" v="284"/>
          <ac:inkMkLst>
            <pc:docMk/>
            <pc:sldMk cId="1155776362" sldId="257"/>
            <ac:inkMk id="112" creationId="{258C182F-D522-8843-A412-D3AF932FA7B3}"/>
          </ac:inkMkLst>
        </pc:inkChg>
        <pc:inkChg chg="mod">
          <ac:chgData name="Simon Stadlinger" userId="4127b6c232a2bc73" providerId="LiveId" clId="{F4EBB878-6014-2F4B-8219-5C4437683073}" dt="2020-05-27T13:21:27.297" v="284"/>
          <ac:inkMkLst>
            <pc:docMk/>
            <pc:sldMk cId="1155776362" sldId="257"/>
            <ac:inkMk id="113" creationId="{30E52142-0762-1D44-8BDC-3D4B7F774E38}"/>
          </ac:inkMkLst>
        </pc:inkChg>
        <pc:inkChg chg="mod">
          <ac:chgData name="Simon Stadlinger" userId="4127b6c232a2bc73" providerId="LiveId" clId="{F4EBB878-6014-2F4B-8219-5C4437683073}" dt="2020-05-27T13:21:27.297" v="284"/>
          <ac:inkMkLst>
            <pc:docMk/>
            <pc:sldMk cId="1155776362" sldId="257"/>
            <ac:inkMk id="114" creationId="{3BC760BB-93F2-834D-A9B9-F5F74E59E0C2}"/>
          </ac:inkMkLst>
        </pc:inkChg>
        <pc:inkChg chg="mod">
          <ac:chgData name="Simon Stadlinger" userId="4127b6c232a2bc73" providerId="LiveId" clId="{F4EBB878-6014-2F4B-8219-5C4437683073}" dt="2020-05-27T13:21:27.297" v="284"/>
          <ac:inkMkLst>
            <pc:docMk/>
            <pc:sldMk cId="1155776362" sldId="257"/>
            <ac:inkMk id="115" creationId="{CFD5E36B-418D-E44D-8808-A277DAA2D535}"/>
          </ac:inkMkLst>
        </pc:inkChg>
        <pc:inkChg chg="mod">
          <ac:chgData name="Simon Stadlinger" userId="4127b6c232a2bc73" providerId="LiveId" clId="{F4EBB878-6014-2F4B-8219-5C4437683073}" dt="2020-05-27T13:21:27.297" v="284"/>
          <ac:inkMkLst>
            <pc:docMk/>
            <pc:sldMk cId="1155776362" sldId="257"/>
            <ac:inkMk id="116" creationId="{A83FE278-B803-364F-9640-3AC9E2DDD7D3}"/>
          </ac:inkMkLst>
        </pc:inkChg>
        <pc:inkChg chg="mod">
          <ac:chgData name="Simon Stadlinger" userId="4127b6c232a2bc73" providerId="LiveId" clId="{F4EBB878-6014-2F4B-8219-5C4437683073}" dt="2020-05-27T13:21:27.297" v="284"/>
          <ac:inkMkLst>
            <pc:docMk/>
            <pc:sldMk cId="1155776362" sldId="257"/>
            <ac:inkMk id="117" creationId="{2B22114E-8F93-0940-A31C-9ECD8F10B903}"/>
          </ac:inkMkLst>
        </pc:inkChg>
        <pc:inkChg chg="mod">
          <ac:chgData name="Simon Stadlinger" userId="4127b6c232a2bc73" providerId="LiveId" clId="{F4EBB878-6014-2F4B-8219-5C4437683073}" dt="2020-05-27T13:21:27.297" v="284"/>
          <ac:inkMkLst>
            <pc:docMk/>
            <pc:sldMk cId="1155776362" sldId="257"/>
            <ac:inkMk id="118" creationId="{3581456A-891E-4142-93BA-D48CB25C3CA6}"/>
          </ac:inkMkLst>
        </pc:inkChg>
        <pc:inkChg chg="mod">
          <ac:chgData name="Simon Stadlinger" userId="4127b6c232a2bc73" providerId="LiveId" clId="{F4EBB878-6014-2F4B-8219-5C4437683073}" dt="2020-05-27T13:21:27.297" v="284"/>
          <ac:inkMkLst>
            <pc:docMk/>
            <pc:sldMk cId="1155776362" sldId="257"/>
            <ac:inkMk id="119" creationId="{9389F666-D7F5-1549-8886-F5AB054C4712}"/>
          </ac:inkMkLst>
        </pc:inkChg>
        <pc:inkChg chg="mod">
          <ac:chgData name="Simon Stadlinger" userId="4127b6c232a2bc73" providerId="LiveId" clId="{F4EBB878-6014-2F4B-8219-5C4437683073}" dt="2020-05-27T13:21:27.297" v="284"/>
          <ac:inkMkLst>
            <pc:docMk/>
            <pc:sldMk cId="1155776362" sldId="257"/>
            <ac:inkMk id="120" creationId="{3DD6AC1B-8AA4-0A43-A1B5-8CC21D85CA8E}"/>
          </ac:inkMkLst>
        </pc:inkChg>
        <pc:inkChg chg="mod">
          <ac:chgData name="Simon Stadlinger" userId="4127b6c232a2bc73" providerId="LiveId" clId="{F4EBB878-6014-2F4B-8219-5C4437683073}" dt="2020-05-27T13:21:27.297" v="284"/>
          <ac:inkMkLst>
            <pc:docMk/>
            <pc:sldMk cId="1155776362" sldId="257"/>
            <ac:inkMk id="121" creationId="{9D3F0C00-E01B-B944-99EC-500FBB7DC308}"/>
          </ac:inkMkLst>
        </pc:inkChg>
        <pc:inkChg chg="mod">
          <ac:chgData name="Simon Stadlinger" userId="4127b6c232a2bc73" providerId="LiveId" clId="{F4EBB878-6014-2F4B-8219-5C4437683073}" dt="2020-05-27T13:21:27.297" v="284"/>
          <ac:inkMkLst>
            <pc:docMk/>
            <pc:sldMk cId="1155776362" sldId="257"/>
            <ac:inkMk id="122" creationId="{2BA5AB45-05EB-3D42-A80F-77A22C99910B}"/>
          </ac:inkMkLst>
        </pc:inkChg>
        <pc:inkChg chg="mod">
          <ac:chgData name="Simon Stadlinger" userId="4127b6c232a2bc73" providerId="LiveId" clId="{F4EBB878-6014-2F4B-8219-5C4437683073}" dt="2020-05-27T13:21:27.297" v="284"/>
          <ac:inkMkLst>
            <pc:docMk/>
            <pc:sldMk cId="1155776362" sldId="257"/>
            <ac:inkMk id="123" creationId="{FA939AAB-8243-1D4F-90F0-651AF9777E88}"/>
          </ac:inkMkLst>
        </pc:inkChg>
        <pc:inkChg chg="mod">
          <ac:chgData name="Simon Stadlinger" userId="4127b6c232a2bc73" providerId="LiveId" clId="{F4EBB878-6014-2F4B-8219-5C4437683073}" dt="2020-05-27T13:21:27.297" v="284"/>
          <ac:inkMkLst>
            <pc:docMk/>
            <pc:sldMk cId="1155776362" sldId="257"/>
            <ac:inkMk id="124" creationId="{783CFA46-3907-9747-ADD2-FC7BD2BD51AC}"/>
          </ac:inkMkLst>
        </pc:inkChg>
        <pc:inkChg chg="mod">
          <ac:chgData name="Simon Stadlinger" userId="4127b6c232a2bc73" providerId="LiveId" clId="{F4EBB878-6014-2F4B-8219-5C4437683073}" dt="2020-05-27T13:21:27.297" v="284"/>
          <ac:inkMkLst>
            <pc:docMk/>
            <pc:sldMk cId="1155776362" sldId="257"/>
            <ac:inkMk id="125" creationId="{E581ABDB-AAEF-8C41-B962-1B394A43823C}"/>
          </ac:inkMkLst>
        </pc:inkChg>
        <pc:inkChg chg="mod">
          <ac:chgData name="Simon Stadlinger" userId="4127b6c232a2bc73" providerId="LiveId" clId="{F4EBB878-6014-2F4B-8219-5C4437683073}" dt="2020-05-27T13:21:27.297" v="284"/>
          <ac:inkMkLst>
            <pc:docMk/>
            <pc:sldMk cId="1155776362" sldId="257"/>
            <ac:inkMk id="126" creationId="{D74821C3-3414-7843-81E8-994B39CA2EF6}"/>
          </ac:inkMkLst>
        </pc:inkChg>
        <pc:inkChg chg="mod">
          <ac:chgData name="Simon Stadlinger" userId="4127b6c232a2bc73" providerId="LiveId" clId="{F4EBB878-6014-2F4B-8219-5C4437683073}" dt="2020-05-27T13:21:27.297" v="284"/>
          <ac:inkMkLst>
            <pc:docMk/>
            <pc:sldMk cId="1155776362" sldId="257"/>
            <ac:inkMk id="127" creationId="{96FD7B40-CBA1-3741-9F83-96B96CF95CFC}"/>
          </ac:inkMkLst>
        </pc:inkChg>
        <pc:inkChg chg="mod">
          <ac:chgData name="Simon Stadlinger" userId="4127b6c232a2bc73" providerId="LiveId" clId="{F4EBB878-6014-2F4B-8219-5C4437683073}" dt="2020-05-27T13:21:27.297" v="284"/>
          <ac:inkMkLst>
            <pc:docMk/>
            <pc:sldMk cId="1155776362" sldId="257"/>
            <ac:inkMk id="128" creationId="{4AC03C79-E68E-AC4B-B69D-6B3F87A9FE9A}"/>
          </ac:inkMkLst>
        </pc:inkChg>
        <pc:inkChg chg="mod">
          <ac:chgData name="Simon Stadlinger" userId="4127b6c232a2bc73" providerId="LiveId" clId="{F4EBB878-6014-2F4B-8219-5C4437683073}" dt="2020-05-27T13:21:27.297" v="284"/>
          <ac:inkMkLst>
            <pc:docMk/>
            <pc:sldMk cId="1155776362" sldId="257"/>
            <ac:inkMk id="129" creationId="{1A75A5CD-68E2-0D4E-AE94-08E614CAA6AF}"/>
          </ac:inkMkLst>
        </pc:inkChg>
        <pc:inkChg chg="add del mod">
          <ac:chgData name="Simon Stadlinger" userId="4127b6c232a2bc73" providerId="LiveId" clId="{F4EBB878-6014-2F4B-8219-5C4437683073}" dt="2020-05-27T13:21:40.495" v="289"/>
          <ac:inkMkLst>
            <pc:docMk/>
            <pc:sldMk cId="1155776362" sldId="257"/>
            <ac:inkMk id="130" creationId="{D4285666-4B1D-2049-AAF1-AF4D5EF3FBBF}"/>
          </ac:inkMkLst>
        </pc:inkChg>
        <pc:inkChg chg="add del mod">
          <ac:chgData name="Simon Stadlinger" userId="4127b6c232a2bc73" providerId="LiveId" clId="{F4EBB878-6014-2F4B-8219-5C4437683073}" dt="2020-05-27T13:21:40.495" v="289"/>
          <ac:inkMkLst>
            <pc:docMk/>
            <pc:sldMk cId="1155776362" sldId="257"/>
            <ac:inkMk id="131" creationId="{6FC4146D-56ED-3C4D-88CB-0DEA864C740A}"/>
          </ac:inkMkLst>
        </pc:inkChg>
        <pc:inkChg chg="add del mod">
          <ac:chgData name="Simon Stadlinger" userId="4127b6c232a2bc73" providerId="LiveId" clId="{F4EBB878-6014-2F4B-8219-5C4437683073}" dt="2020-05-27T13:21:40.495" v="289"/>
          <ac:inkMkLst>
            <pc:docMk/>
            <pc:sldMk cId="1155776362" sldId="257"/>
            <ac:inkMk id="132" creationId="{4E6DE251-FE86-9B4E-9A26-5934BD0BB918}"/>
          </ac:inkMkLst>
        </pc:inkChg>
        <pc:inkChg chg="mod">
          <ac:chgData name="Simon Stadlinger" userId="4127b6c232a2bc73" providerId="LiveId" clId="{F4EBB878-6014-2F4B-8219-5C4437683073}" dt="2020-05-27T13:21:46.063" v="290"/>
          <ac:inkMkLst>
            <pc:docMk/>
            <pc:sldMk cId="1155776362" sldId="257"/>
            <ac:inkMk id="134" creationId="{47CC9A00-2DAA-9942-8748-9D007295E0F3}"/>
          </ac:inkMkLst>
        </pc:inkChg>
        <pc:inkChg chg="mod">
          <ac:chgData name="Simon Stadlinger" userId="4127b6c232a2bc73" providerId="LiveId" clId="{F4EBB878-6014-2F4B-8219-5C4437683073}" dt="2020-05-27T13:21:46.063" v="290"/>
          <ac:inkMkLst>
            <pc:docMk/>
            <pc:sldMk cId="1155776362" sldId="257"/>
            <ac:inkMk id="135" creationId="{F60599C2-6155-F143-B37A-B20010DF2A8C}"/>
          </ac:inkMkLst>
        </pc:inkChg>
        <pc:inkChg chg="mod">
          <ac:chgData name="Simon Stadlinger" userId="4127b6c232a2bc73" providerId="LiveId" clId="{F4EBB878-6014-2F4B-8219-5C4437683073}" dt="2020-05-27T13:21:46.063" v="290"/>
          <ac:inkMkLst>
            <pc:docMk/>
            <pc:sldMk cId="1155776362" sldId="257"/>
            <ac:inkMk id="136" creationId="{326016E5-7E59-204A-B7FE-E2598445FDD0}"/>
          </ac:inkMkLst>
        </pc:inkChg>
        <pc:inkChg chg="mod">
          <ac:chgData name="Simon Stadlinger" userId="4127b6c232a2bc73" providerId="LiveId" clId="{F4EBB878-6014-2F4B-8219-5C4437683073}" dt="2020-05-27T13:21:46.063" v="290"/>
          <ac:inkMkLst>
            <pc:docMk/>
            <pc:sldMk cId="1155776362" sldId="257"/>
            <ac:inkMk id="137" creationId="{682BB936-672F-E747-81F6-CEC562172644}"/>
          </ac:inkMkLst>
        </pc:inkChg>
        <pc:inkChg chg="mod">
          <ac:chgData name="Simon Stadlinger" userId="4127b6c232a2bc73" providerId="LiveId" clId="{F4EBB878-6014-2F4B-8219-5C4437683073}" dt="2020-05-27T13:21:46.063" v="290"/>
          <ac:inkMkLst>
            <pc:docMk/>
            <pc:sldMk cId="1155776362" sldId="257"/>
            <ac:inkMk id="138" creationId="{DF8C93FD-8E1A-E54F-8AE4-3494A707794F}"/>
          </ac:inkMkLst>
        </pc:inkChg>
        <pc:inkChg chg="mod">
          <ac:chgData name="Simon Stadlinger" userId="4127b6c232a2bc73" providerId="LiveId" clId="{F4EBB878-6014-2F4B-8219-5C4437683073}" dt="2020-05-27T13:21:46.063" v="290"/>
          <ac:inkMkLst>
            <pc:docMk/>
            <pc:sldMk cId="1155776362" sldId="257"/>
            <ac:inkMk id="139" creationId="{A0071747-49C8-DC46-883D-EBE8E4155EC7}"/>
          </ac:inkMkLst>
        </pc:inkChg>
        <pc:inkChg chg="mod">
          <ac:chgData name="Simon Stadlinger" userId="4127b6c232a2bc73" providerId="LiveId" clId="{F4EBB878-6014-2F4B-8219-5C4437683073}" dt="2020-05-27T13:21:46.063" v="290"/>
          <ac:inkMkLst>
            <pc:docMk/>
            <pc:sldMk cId="1155776362" sldId="257"/>
            <ac:inkMk id="140" creationId="{275FF3AD-531F-7840-882C-95EE31CEFE4F}"/>
          </ac:inkMkLst>
        </pc:inkChg>
        <pc:inkChg chg="mod">
          <ac:chgData name="Simon Stadlinger" userId="4127b6c232a2bc73" providerId="LiveId" clId="{F4EBB878-6014-2F4B-8219-5C4437683073}" dt="2020-05-27T13:33:27.472" v="387" actId="571"/>
          <ac:inkMkLst>
            <pc:docMk/>
            <pc:sldMk cId="1155776362" sldId="257"/>
            <ac:inkMk id="140" creationId="{F0BF660A-8DD8-AE40-95AD-4DC43DD76FCB}"/>
          </ac:inkMkLst>
        </pc:inkChg>
        <pc:inkChg chg="mod">
          <ac:chgData name="Simon Stadlinger" userId="4127b6c232a2bc73" providerId="LiveId" clId="{F4EBB878-6014-2F4B-8219-5C4437683073}" dt="2020-05-27T13:21:46.063" v="290"/>
          <ac:inkMkLst>
            <pc:docMk/>
            <pc:sldMk cId="1155776362" sldId="257"/>
            <ac:inkMk id="141" creationId="{775F2429-7417-A34D-A7DC-4EB8B93F8D64}"/>
          </ac:inkMkLst>
        </pc:inkChg>
        <pc:inkChg chg="mod">
          <ac:chgData name="Simon Stadlinger" userId="4127b6c232a2bc73" providerId="LiveId" clId="{F4EBB878-6014-2F4B-8219-5C4437683073}" dt="2020-05-27T13:33:27.472" v="387" actId="571"/>
          <ac:inkMkLst>
            <pc:docMk/>
            <pc:sldMk cId="1155776362" sldId="257"/>
            <ac:inkMk id="141" creationId="{D953D129-AC4B-BF46-A79C-AAA00C1A7E89}"/>
          </ac:inkMkLst>
        </pc:inkChg>
        <pc:inkChg chg="mod">
          <ac:chgData name="Simon Stadlinger" userId="4127b6c232a2bc73" providerId="LiveId" clId="{F4EBB878-6014-2F4B-8219-5C4437683073}" dt="2020-05-27T13:21:46.063" v="290"/>
          <ac:inkMkLst>
            <pc:docMk/>
            <pc:sldMk cId="1155776362" sldId="257"/>
            <ac:inkMk id="142" creationId="{28D331A5-17E2-0742-8112-C7CB1106B0DE}"/>
          </ac:inkMkLst>
        </pc:inkChg>
        <pc:inkChg chg="mod">
          <ac:chgData name="Simon Stadlinger" userId="4127b6c232a2bc73" providerId="LiveId" clId="{F4EBB878-6014-2F4B-8219-5C4437683073}" dt="2020-05-27T13:33:27.472" v="387" actId="571"/>
          <ac:inkMkLst>
            <pc:docMk/>
            <pc:sldMk cId="1155776362" sldId="257"/>
            <ac:inkMk id="142" creationId="{2D4CA821-7AA2-6F4A-AECC-9A1CBFA15C7A}"/>
          </ac:inkMkLst>
        </pc:inkChg>
        <pc:inkChg chg="mod">
          <ac:chgData name="Simon Stadlinger" userId="4127b6c232a2bc73" providerId="LiveId" clId="{F4EBB878-6014-2F4B-8219-5C4437683073}" dt="2020-05-27T13:33:27.472" v="387" actId="571"/>
          <ac:inkMkLst>
            <pc:docMk/>
            <pc:sldMk cId="1155776362" sldId="257"/>
            <ac:inkMk id="143" creationId="{14C6D423-A1CD-2342-BC03-F3011891E836}"/>
          </ac:inkMkLst>
        </pc:inkChg>
        <pc:inkChg chg="mod">
          <ac:chgData name="Simon Stadlinger" userId="4127b6c232a2bc73" providerId="LiveId" clId="{F4EBB878-6014-2F4B-8219-5C4437683073}" dt="2020-05-27T13:21:46.063" v="290"/>
          <ac:inkMkLst>
            <pc:docMk/>
            <pc:sldMk cId="1155776362" sldId="257"/>
            <ac:inkMk id="143" creationId="{D6D169A3-E481-AB4C-9A5B-A47A0CEED17D}"/>
          </ac:inkMkLst>
        </pc:inkChg>
        <pc:inkChg chg="mod">
          <ac:chgData name="Simon Stadlinger" userId="4127b6c232a2bc73" providerId="LiveId" clId="{F4EBB878-6014-2F4B-8219-5C4437683073}" dt="2020-05-27T13:33:27.472" v="387" actId="571"/>
          <ac:inkMkLst>
            <pc:docMk/>
            <pc:sldMk cId="1155776362" sldId="257"/>
            <ac:inkMk id="144" creationId="{03A175F8-DB02-154B-A844-72DB02D68E51}"/>
          </ac:inkMkLst>
        </pc:inkChg>
        <pc:inkChg chg="mod">
          <ac:chgData name="Simon Stadlinger" userId="4127b6c232a2bc73" providerId="LiveId" clId="{F4EBB878-6014-2F4B-8219-5C4437683073}" dt="2020-05-27T13:21:46.063" v="290"/>
          <ac:inkMkLst>
            <pc:docMk/>
            <pc:sldMk cId="1155776362" sldId="257"/>
            <ac:inkMk id="144" creationId="{ED006118-978B-F84A-9D1C-F064247083A4}"/>
          </ac:inkMkLst>
        </pc:inkChg>
        <pc:inkChg chg="mod">
          <ac:chgData name="Simon Stadlinger" userId="4127b6c232a2bc73" providerId="LiveId" clId="{F4EBB878-6014-2F4B-8219-5C4437683073}" dt="2020-05-27T13:21:46.063" v="290"/>
          <ac:inkMkLst>
            <pc:docMk/>
            <pc:sldMk cId="1155776362" sldId="257"/>
            <ac:inkMk id="145" creationId="{1D12B01B-FE81-314C-BC8E-13FE5289289E}"/>
          </ac:inkMkLst>
        </pc:inkChg>
        <pc:inkChg chg="mod">
          <ac:chgData name="Simon Stadlinger" userId="4127b6c232a2bc73" providerId="LiveId" clId="{F4EBB878-6014-2F4B-8219-5C4437683073}" dt="2020-05-27T13:33:27.472" v="387" actId="571"/>
          <ac:inkMkLst>
            <pc:docMk/>
            <pc:sldMk cId="1155776362" sldId="257"/>
            <ac:inkMk id="145" creationId="{3A710D38-0D5D-FA42-9364-4E9E7944D9F0}"/>
          </ac:inkMkLst>
        </pc:inkChg>
        <pc:inkChg chg="mod">
          <ac:chgData name="Simon Stadlinger" userId="4127b6c232a2bc73" providerId="LiveId" clId="{F4EBB878-6014-2F4B-8219-5C4437683073}" dt="2020-05-27T13:21:46.063" v="290"/>
          <ac:inkMkLst>
            <pc:docMk/>
            <pc:sldMk cId="1155776362" sldId="257"/>
            <ac:inkMk id="146" creationId="{A23C84E2-6146-6648-B8E0-D917B55104D7}"/>
          </ac:inkMkLst>
        </pc:inkChg>
        <pc:inkChg chg="mod">
          <ac:chgData name="Simon Stadlinger" userId="4127b6c232a2bc73" providerId="LiveId" clId="{F4EBB878-6014-2F4B-8219-5C4437683073}" dt="2020-05-27T13:33:27.472" v="387" actId="571"/>
          <ac:inkMkLst>
            <pc:docMk/>
            <pc:sldMk cId="1155776362" sldId="257"/>
            <ac:inkMk id="146" creationId="{AEA50B04-8E7B-5D49-8DF4-ADF59B5B5D05}"/>
          </ac:inkMkLst>
        </pc:inkChg>
        <pc:inkChg chg="mod">
          <ac:chgData name="Simon Stadlinger" userId="4127b6c232a2bc73" providerId="LiveId" clId="{F4EBB878-6014-2F4B-8219-5C4437683073}" dt="2020-05-27T13:21:46.063" v="290"/>
          <ac:inkMkLst>
            <pc:docMk/>
            <pc:sldMk cId="1155776362" sldId="257"/>
            <ac:inkMk id="147" creationId="{4389FF5B-40E1-FF45-911A-9279E6C90660}"/>
          </ac:inkMkLst>
        </pc:inkChg>
        <pc:inkChg chg="mod">
          <ac:chgData name="Simon Stadlinger" userId="4127b6c232a2bc73" providerId="LiveId" clId="{F4EBB878-6014-2F4B-8219-5C4437683073}" dt="2020-05-27T13:33:27.472" v="387" actId="571"/>
          <ac:inkMkLst>
            <pc:docMk/>
            <pc:sldMk cId="1155776362" sldId="257"/>
            <ac:inkMk id="147" creationId="{6DC3342C-0070-8840-88F8-6F1EE56A3673}"/>
          </ac:inkMkLst>
        </pc:inkChg>
        <pc:inkChg chg="mod">
          <ac:chgData name="Simon Stadlinger" userId="4127b6c232a2bc73" providerId="LiveId" clId="{F4EBB878-6014-2F4B-8219-5C4437683073}" dt="2020-05-27T13:21:46.063" v="290"/>
          <ac:inkMkLst>
            <pc:docMk/>
            <pc:sldMk cId="1155776362" sldId="257"/>
            <ac:inkMk id="148" creationId="{478B554A-0172-A24A-964D-F512315CE39E}"/>
          </ac:inkMkLst>
        </pc:inkChg>
        <pc:inkChg chg="mod">
          <ac:chgData name="Simon Stadlinger" userId="4127b6c232a2bc73" providerId="LiveId" clId="{F4EBB878-6014-2F4B-8219-5C4437683073}" dt="2020-05-27T13:33:27.472" v="387" actId="571"/>
          <ac:inkMkLst>
            <pc:docMk/>
            <pc:sldMk cId="1155776362" sldId="257"/>
            <ac:inkMk id="148" creationId="{D945E463-A091-D84A-A8C8-5805CE4CDC32}"/>
          </ac:inkMkLst>
        </pc:inkChg>
        <pc:inkChg chg="mod">
          <ac:chgData name="Simon Stadlinger" userId="4127b6c232a2bc73" providerId="LiveId" clId="{F4EBB878-6014-2F4B-8219-5C4437683073}" dt="2020-05-27T13:33:27.472" v="387" actId="571"/>
          <ac:inkMkLst>
            <pc:docMk/>
            <pc:sldMk cId="1155776362" sldId="257"/>
            <ac:inkMk id="149" creationId="{652F82C8-DA6E-FB41-B4F8-154E140FAB96}"/>
          </ac:inkMkLst>
        </pc:inkChg>
        <pc:inkChg chg="mod">
          <ac:chgData name="Simon Stadlinger" userId="4127b6c232a2bc73" providerId="LiveId" clId="{F4EBB878-6014-2F4B-8219-5C4437683073}" dt="2020-05-27T13:21:46.063" v="290"/>
          <ac:inkMkLst>
            <pc:docMk/>
            <pc:sldMk cId="1155776362" sldId="257"/>
            <ac:inkMk id="149" creationId="{BAFE80ED-E0AB-814C-827F-8FA92418BE8F}"/>
          </ac:inkMkLst>
        </pc:inkChg>
        <pc:inkChg chg="mod">
          <ac:chgData name="Simon Stadlinger" userId="4127b6c232a2bc73" providerId="LiveId" clId="{F4EBB878-6014-2F4B-8219-5C4437683073}" dt="2020-05-27T13:21:46.063" v="290"/>
          <ac:inkMkLst>
            <pc:docMk/>
            <pc:sldMk cId="1155776362" sldId="257"/>
            <ac:inkMk id="150" creationId="{1EA4A0FC-ED64-BE40-AFAC-01F342CD3DA9}"/>
          </ac:inkMkLst>
        </pc:inkChg>
        <pc:inkChg chg="mod">
          <ac:chgData name="Simon Stadlinger" userId="4127b6c232a2bc73" providerId="LiveId" clId="{F4EBB878-6014-2F4B-8219-5C4437683073}" dt="2020-05-27T13:33:27.472" v="387" actId="571"/>
          <ac:inkMkLst>
            <pc:docMk/>
            <pc:sldMk cId="1155776362" sldId="257"/>
            <ac:inkMk id="150" creationId="{A925A144-65F4-0A4F-A7EB-854FA842AE20}"/>
          </ac:inkMkLst>
        </pc:inkChg>
        <pc:inkChg chg="mod">
          <ac:chgData name="Simon Stadlinger" userId="4127b6c232a2bc73" providerId="LiveId" clId="{F4EBB878-6014-2F4B-8219-5C4437683073}" dt="2020-05-27T13:33:27.472" v="387" actId="571"/>
          <ac:inkMkLst>
            <pc:docMk/>
            <pc:sldMk cId="1155776362" sldId="257"/>
            <ac:inkMk id="151" creationId="{8962E509-9F4D-1E47-949D-55100324F69E}"/>
          </ac:inkMkLst>
        </pc:inkChg>
        <pc:inkChg chg="mod">
          <ac:chgData name="Simon Stadlinger" userId="4127b6c232a2bc73" providerId="LiveId" clId="{F4EBB878-6014-2F4B-8219-5C4437683073}" dt="2020-05-27T13:21:46.063" v="290"/>
          <ac:inkMkLst>
            <pc:docMk/>
            <pc:sldMk cId="1155776362" sldId="257"/>
            <ac:inkMk id="151" creationId="{A700890A-256D-4446-8728-7360CBD10468}"/>
          </ac:inkMkLst>
        </pc:inkChg>
        <pc:inkChg chg="mod">
          <ac:chgData name="Simon Stadlinger" userId="4127b6c232a2bc73" providerId="LiveId" clId="{F4EBB878-6014-2F4B-8219-5C4437683073}" dt="2020-05-27T13:21:46.063" v="290"/>
          <ac:inkMkLst>
            <pc:docMk/>
            <pc:sldMk cId="1155776362" sldId="257"/>
            <ac:inkMk id="152" creationId="{100EB9E0-DDBD-2848-896F-FB65B63BE09D}"/>
          </ac:inkMkLst>
        </pc:inkChg>
        <pc:inkChg chg="mod">
          <ac:chgData name="Simon Stadlinger" userId="4127b6c232a2bc73" providerId="LiveId" clId="{F4EBB878-6014-2F4B-8219-5C4437683073}" dt="2020-05-27T13:33:27.472" v="387" actId="571"/>
          <ac:inkMkLst>
            <pc:docMk/>
            <pc:sldMk cId="1155776362" sldId="257"/>
            <ac:inkMk id="152" creationId="{7FDD8F24-AF5F-3A4A-9A85-871B50944A08}"/>
          </ac:inkMkLst>
        </pc:inkChg>
        <pc:inkChg chg="mod">
          <ac:chgData name="Simon Stadlinger" userId="4127b6c232a2bc73" providerId="LiveId" clId="{F4EBB878-6014-2F4B-8219-5C4437683073}" dt="2020-05-27T13:33:27.472" v="387" actId="571"/>
          <ac:inkMkLst>
            <pc:docMk/>
            <pc:sldMk cId="1155776362" sldId="257"/>
            <ac:inkMk id="153" creationId="{04A62348-85E4-874F-BA6B-34DDF4703D80}"/>
          </ac:inkMkLst>
        </pc:inkChg>
        <pc:inkChg chg="mod">
          <ac:chgData name="Simon Stadlinger" userId="4127b6c232a2bc73" providerId="LiveId" clId="{F4EBB878-6014-2F4B-8219-5C4437683073}" dt="2020-05-27T13:21:46.063" v="290"/>
          <ac:inkMkLst>
            <pc:docMk/>
            <pc:sldMk cId="1155776362" sldId="257"/>
            <ac:inkMk id="153" creationId="{548BDB12-5AAF-7D4C-BD73-8CE7900CAC70}"/>
          </ac:inkMkLst>
        </pc:inkChg>
        <pc:inkChg chg="mod">
          <ac:chgData name="Simon Stadlinger" userId="4127b6c232a2bc73" providerId="LiveId" clId="{F4EBB878-6014-2F4B-8219-5C4437683073}" dt="2020-05-27T13:21:46.063" v="290"/>
          <ac:inkMkLst>
            <pc:docMk/>
            <pc:sldMk cId="1155776362" sldId="257"/>
            <ac:inkMk id="154" creationId="{43563AF0-8347-B248-8E15-9EE8BF422509}"/>
          </ac:inkMkLst>
        </pc:inkChg>
        <pc:inkChg chg="mod">
          <ac:chgData name="Simon Stadlinger" userId="4127b6c232a2bc73" providerId="LiveId" clId="{F4EBB878-6014-2F4B-8219-5C4437683073}" dt="2020-05-27T13:33:27.472" v="387" actId="571"/>
          <ac:inkMkLst>
            <pc:docMk/>
            <pc:sldMk cId="1155776362" sldId="257"/>
            <ac:inkMk id="154" creationId="{B7C1FE36-D521-BF4D-A6E5-5A3344727252}"/>
          </ac:inkMkLst>
        </pc:inkChg>
        <pc:inkChg chg="mod">
          <ac:chgData name="Simon Stadlinger" userId="4127b6c232a2bc73" providerId="LiveId" clId="{F4EBB878-6014-2F4B-8219-5C4437683073}" dt="2020-05-27T13:33:27.472" v="387" actId="571"/>
          <ac:inkMkLst>
            <pc:docMk/>
            <pc:sldMk cId="1155776362" sldId="257"/>
            <ac:inkMk id="155" creationId="{7FE1708A-4B5E-6A45-A8FF-313336C23D45}"/>
          </ac:inkMkLst>
        </pc:inkChg>
        <pc:inkChg chg="mod">
          <ac:chgData name="Simon Stadlinger" userId="4127b6c232a2bc73" providerId="LiveId" clId="{F4EBB878-6014-2F4B-8219-5C4437683073}" dt="2020-05-27T13:21:46.063" v="290"/>
          <ac:inkMkLst>
            <pc:docMk/>
            <pc:sldMk cId="1155776362" sldId="257"/>
            <ac:inkMk id="155" creationId="{B1F94AD3-8420-E74F-948E-90DE639BFF95}"/>
          </ac:inkMkLst>
        </pc:inkChg>
        <pc:inkChg chg="mod">
          <ac:chgData name="Simon Stadlinger" userId="4127b6c232a2bc73" providerId="LiveId" clId="{F4EBB878-6014-2F4B-8219-5C4437683073}" dt="2020-05-27T13:33:27.472" v="387" actId="571"/>
          <ac:inkMkLst>
            <pc:docMk/>
            <pc:sldMk cId="1155776362" sldId="257"/>
            <ac:inkMk id="156" creationId="{28C10821-AA17-9447-B7B5-CFB64393D76C}"/>
          </ac:inkMkLst>
        </pc:inkChg>
        <pc:inkChg chg="mod">
          <ac:chgData name="Simon Stadlinger" userId="4127b6c232a2bc73" providerId="LiveId" clId="{F4EBB878-6014-2F4B-8219-5C4437683073}" dt="2020-05-27T13:21:46.063" v="290"/>
          <ac:inkMkLst>
            <pc:docMk/>
            <pc:sldMk cId="1155776362" sldId="257"/>
            <ac:inkMk id="156" creationId="{92A4467D-AEB0-3846-A084-205CAC09DE65}"/>
          </ac:inkMkLst>
        </pc:inkChg>
        <pc:inkChg chg="mod">
          <ac:chgData name="Simon Stadlinger" userId="4127b6c232a2bc73" providerId="LiveId" clId="{F4EBB878-6014-2F4B-8219-5C4437683073}" dt="2020-05-27T13:33:27.472" v="387" actId="571"/>
          <ac:inkMkLst>
            <pc:docMk/>
            <pc:sldMk cId="1155776362" sldId="257"/>
            <ac:inkMk id="157" creationId="{C4FB49E8-1B9B-E44D-9EF5-F5F300669621}"/>
          </ac:inkMkLst>
        </pc:inkChg>
        <pc:inkChg chg="mod">
          <ac:chgData name="Simon Stadlinger" userId="4127b6c232a2bc73" providerId="LiveId" clId="{F4EBB878-6014-2F4B-8219-5C4437683073}" dt="2020-05-27T13:21:46.063" v="290"/>
          <ac:inkMkLst>
            <pc:docMk/>
            <pc:sldMk cId="1155776362" sldId="257"/>
            <ac:inkMk id="157" creationId="{FE5271FB-A704-7049-9C90-A9A8994634A6}"/>
          </ac:inkMkLst>
        </pc:inkChg>
        <pc:inkChg chg="mod">
          <ac:chgData name="Simon Stadlinger" userId="4127b6c232a2bc73" providerId="LiveId" clId="{F4EBB878-6014-2F4B-8219-5C4437683073}" dt="2020-05-27T13:21:46.063" v="290"/>
          <ac:inkMkLst>
            <pc:docMk/>
            <pc:sldMk cId="1155776362" sldId="257"/>
            <ac:inkMk id="158" creationId="{10CEA3AD-B829-A344-9DEC-71CEC8200670}"/>
          </ac:inkMkLst>
        </pc:inkChg>
        <pc:inkChg chg="mod">
          <ac:chgData name="Simon Stadlinger" userId="4127b6c232a2bc73" providerId="LiveId" clId="{F4EBB878-6014-2F4B-8219-5C4437683073}" dt="2020-05-27T13:33:27.472" v="387" actId="571"/>
          <ac:inkMkLst>
            <pc:docMk/>
            <pc:sldMk cId="1155776362" sldId="257"/>
            <ac:inkMk id="158" creationId="{D6290D8F-4E67-BB48-B7D6-8E4EC19BE857}"/>
          </ac:inkMkLst>
        </pc:inkChg>
        <pc:inkChg chg="mod">
          <ac:chgData name="Simon Stadlinger" userId="4127b6c232a2bc73" providerId="LiveId" clId="{F4EBB878-6014-2F4B-8219-5C4437683073}" dt="2020-05-27T13:21:46.063" v="290"/>
          <ac:inkMkLst>
            <pc:docMk/>
            <pc:sldMk cId="1155776362" sldId="257"/>
            <ac:inkMk id="159" creationId="{290DD7B2-6EE7-2A4C-8258-A5D1AD909E99}"/>
          </ac:inkMkLst>
        </pc:inkChg>
        <pc:inkChg chg="mod">
          <ac:chgData name="Simon Stadlinger" userId="4127b6c232a2bc73" providerId="LiveId" clId="{F4EBB878-6014-2F4B-8219-5C4437683073}" dt="2020-05-27T13:33:27.472" v="387" actId="571"/>
          <ac:inkMkLst>
            <pc:docMk/>
            <pc:sldMk cId="1155776362" sldId="257"/>
            <ac:inkMk id="159" creationId="{534BEC6D-233F-FA48-9AF7-48777B5AA078}"/>
          </ac:inkMkLst>
        </pc:inkChg>
        <pc:inkChg chg="mod">
          <ac:chgData name="Simon Stadlinger" userId="4127b6c232a2bc73" providerId="LiveId" clId="{F4EBB878-6014-2F4B-8219-5C4437683073}" dt="2020-05-27T13:33:27.472" v="387" actId="571"/>
          <ac:inkMkLst>
            <pc:docMk/>
            <pc:sldMk cId="1155776362" sldId="257"/>
            <ac:inkMk id="160" creationId="{1ACCFE2E-2E2A-5347-B74F-ACE02376AA60}"/>
          </ac:inkMkLst>
        </pc:inkChg>
        <pc:inkChg chg="mod">
          <ac:chgData name="Simon Stadlinger" userId="4127b6c232a2bc73" providerId="LiveId" clId="{F4EBB878-6014-2F4B-8219-5C4437683073}" dt="2020-05-27T13:21:46.063" v="290"/>
          <ac:inkMkLst>
            <pc:docMk/>
            <pc:sldMk cId="1155776362" sldId="257"/>
            <ac:inkMk id="160" creationId="{781CE6B9-D683-1340-9BB7-6F1F4800DE58}"/>
          </ac:inkMkLst>
        </pc:inkChg>
        <pc:inkChg chg="mod">
          <ac:chgData name="Simon Stadlinger" userId="4127b6c232a2bc73" providerId="LiveId" clId="{F4EBB878-6014-2F4B-8219-5C4437683073}" dt="2020-05-27T13:33:27.472" v="387" actId="571"/>
          <ac:inkMkLst>
            <pc:docMk/>
            <pc:sldMk cId="1155776362" sldId="257"/>
            <ac:inkMk id="161" creationId="{163AF9EB-0609-C94D-8136-7B9119B98AF8}"/>
          </ac:inkMkLst>
        </pc:inkChg>
        <pc:inkChg chg="mod">
          <ac:chgData name="Simon Stadlinger" userId="4127b6c232a2bc73" providerId="LiveId" clId="{F4EBB878-6014-2F4B-8219-5C4437683073}" dt="2020-05-27T13:21:46.063" v="290"/>
          <ac:inkMkLst>
            <pc:docMk/>
            <pc:sldMk cId="1155776362" sldId="257"/>
            <ac:inkMk id="161" creationId="{42907A67-5082-DC4D-9D81-98E5967DA74B}"/>
          </ac:inkMkLst>
        </pc:inkChg>
        <pc:inkChg chg="mod">
          <ac:chgData name="Simon Stadlinger" userId="4127b6c232a2bc73" providerId="LiveId" clId="{F4EBB878-6014-2F4B-8219-5C4437683073}" dt="2020-05-27T13:21:46.063" v="290"/>
          <ac:inkMkLst>
            <pc:docMk/>
            <pc:sldMk cId="1155776362" sldId="257"/>
            <ac:inkMk id="162" creationId="{2E09167B-6DD3-6240-A3E3-1CA83BABE3EE}"/>
          </ac:inkMkLst>
        </pc:inkChg>
        <pc:inkChg chg="mod">
          <ac:chgData name="Simon Stadlinger" userId="4127b6c232a2bc73" providerId="LiveId" clId="{F4EBB878-6014-2F4B-8219-5C4437683073}" dt="2020-05-27T13:33:27.472" v="387" actId="571"/>
          <ac:inkMkLst>
            <pc:docMk/>
            <pc:sldMk cId="1155776362" sldId="257"/>
            <ac:inkMk id="162" creationId="{F9659FD1-A53E-0440-8892-4B598C7AFD34}"/>
          </ac:inkMkLst>
        </pc:inkChg>
        <pc:inkChg chg="mod">
          <ac:chgData name="Simon Stadlinger" userId="4127b6c232a2bc73" providerId="LiveId" clId="{F4EBB878-6014-2F4B-8219-5C4437683073}" dt="2020-05-27T13:33:27.472" v="387" actId="571"/>
          <ac:inkMkLst>
            <pc:docMk/>
            <pc:sldMk cId="1155776362" sldId="257"/>
            <ac:inkMk id="163" creationId="{A710EC08-F75D-F945-9269-D15578D3046F}"/>
          </ac:inkMkLst>
        </pc:inkChg>
        <pc:inkChg chg="mod">
          <ac:chgData name="Simon Stadlinger" userId="4127b6c232a2bc73" providerId="LiveId" clId="{F4EBB878-6014-2F4B-8219-5C4437683073}" dt="2020-05-27T13:21:46.063" v="290"/>
          <ac:inkMkLst>
            <pc:docMk/>
            <pc:sldMk cId="1155776362" sldId="257"/>
            <ac:inkMk id="163" creationId="{CF89FE55-BE56-DE4E-BE0F-D499D25A3AE3}"/>
          </ac:inkMkLst>
        </pc:inkChg>
        <pc:inkChg chg="mod">
          <ac:chgData name="Simon Stadlinger" userId="4127b6c232a2bc73" providerId="LiveId" clId="{F4EBB878-6014-2F4B-8219-5C4437683073}" dt="2020-05-27T13:33:27.472" v="387" actId="571"/>
          <ac:inkMkLst>
            <pc:docMk/>
            <pc:sldMk cId="1155776362" sldId="257"/>
            <ac:inkMk id="164" creationId="{52CBE573-5D66-1A45-98D2-64E658D4129B}"/>
          </ac:inkMkLst>
        </pc:inkChg>
        <pc:inkChg chg="mod">
          <ac:chgData name="Simon Stadlinger" userId="4127b6c232a2bc73" providerId="LiveId" clId="{F4EBB878-6014-2F4B-8219-5C4437683073}" dt="2020-05-27T13:21:46.063" v="290"/>
          <ac:inkMkLst>
            <pc:docMk/>
            <pc:sldMk cId="1155776362" sldId="257"/>
            <ac:inkMk id="164" creationId="{5D61A9B7-43C5-BA4B-AE77-417D82D46CE5}"/>
          </ac:inkMkLst>
        </pc:inkChg>
        <pc:inkChg chg="mod">
          <ac:chgData name="Simon Stadlinger" userId="4127b6c232a2bc73" providerId="LiveId" clId="{F4EBB878-6014-2F4B-8219-5C4437683073}" dt="2020-05-27T13:21:46.063" v="290"/>
          <ac:inkMkLst>
            <pc:docMk/>
            <pc:sldMk cId="1155776362" sldId="257"/>
            <ac:inkMk id="165" creationId="{52B56CC9-B7A3-A448-8521-01D474AE86A4}"/>
          </ac:inkMkLst>
        </pc:inkChg>
        <pc:inkChg chg="mod">
          <ac:chgData name="Simon Stadlinger" userId="4127b6c232a2bc73" providerId="LiveId" clId="{F4EBB878-6014-2F4B-8219-5C4437683073}" dt="2020-05-27T13:33:27.472" v="387" actId="571"/>
          <ac:inkMkLst>
            <pc:docMk/>
            <pc:sldMk cId="1155776362" sldId="257"/>
            <ac:inkMk id="165" creationId="{F620D842-6C94-AF46-AF4A-59D7B6BFFE5A}"/>
          </ac:inkMkLst>
        </pc:inkChg>
        <pc:inkChg chg="mod">
          <ac:chgData name="Simon Stadlinger" userId="4127b6c232a2bc73" providerId="LiveId" clId="{F4EBB878-6014-2F4B-8219-5C4437683073}" dt="2020-05-27T13:21:46.063" v="290"/>
          <ac:inkMkLst>
            <pc:docMk/>
            <pc:sldMk cId="1155776362" sldId="257"/>
            <ac:inkMk id="166" creationId="{12320322-339A-A943-9CA2-B819AC1DC9FA}"/>
          </ac:inkMkLst>
        </pc:inkChg>
        <pc:inkChg chg="mod">
          <ac:chgData name="Simon Stadlinger" userId="4127b6c232a2bc73" providerId="LiveId" clId="{F4EBB878-6014-2F4B-8219-5C4437683073}" dt="2020-05-27T13:33:27.472" v="387" actId="571"/>
          <ac:inkMkLst>
            <pc:docMk/>
            <pc:sldMk cId="1155776362" sldId="257"/>
            <ac:inkMk id="166" creationId="{42DD4596-4BE9-764C-A92C-80AE3DE23B0D}"/>
          </ac:inkMkLst>
        </pc:inkChg>
        <pc:inkChg chg="mod">
          <ac:chgData name="Simon Stadlinger" userId="4127b6c232a2bc73" providerId="LiveId" clId="{F4EBB878-6014-2F4B-8219-5C4437683073}" dt="2020-05-27T13:33:27.472" v="387" actId="571"/>
          <ac:inkMkLst>
            <pc:docMk/>
            <pc:sldMk cId="1155776362" sldId="257"/>
            <ac:inkMk id="167" creationId="{5AECFEC5-2A27-A949-9344-9E75B798FD7B}"/>
          </ac:inkMkLst>
        </pc:inkChg>
        <pc:inkChg chg="mod">
          <ac:chgData name="Simon Stadlinger" userId="4127b6c232a2bc73" providerId="LiveId" clId="{F4EBB878-6014-2F4B-8219-5C4437683073}" dt="2020-05-27T13:21:46.063" v="290"/>
          <ac:inkMkLst>
            <pc:docMk/>
            <pc:sldMk cId="1155776362" sldId="257"/>
            <ac:inkMk id="167" creationId="{73AC33CE-5B35-8B4E-A122-D1125CD43C8A}"/>
          </ac:inkMkLst>
        </pc:inkChg>
        <pc:inkChg chg="mod">
          <ac:chgData name="Simon Stadlinger" userId="4127b6c232a2bc73" providerId="LiveId" clId="{F4EBB878-6014-2F4B-8219-5C4437683073}" dt="2020-05-27T13:33:27.472" v="387" actId="571"/>
          <ac:inkMkLst>
            <pc:docMk/>
            <pc:sldMk cId="1155776362" sldId="257"/>
            <ac:inkMk id="168" creationId="{429B66B1-3D19-1A4E-ABA0-4CC58A8633FA}"/>
          </ac:inkMkLst>
        </pc:inkChg>
        <pc:inkChg chg="mod">
          <ac:chgData name="Simon Stadlinger" userId="4127b6c232a2bc73" providerId="LiveId" clId="{F4EBB878-6014-2F4B-8219-5C4437683073}" dt="2020-05-27T13:21:46.063" v="290"/>
          <ac:inkMkLst>
            <pc:docMk/>
            <pc:sldMk cId="1155776362" sldId="257"/>
            <ac:inkMk id="168" creationId="{5E6F62DC-9015-EA48-BC23-723CCB12481E}"/>
          </ac:inkMkLst>
        </pc:inkChg>
        <pc:inkChg chg="mod">
          <ac:chgData name="Simon Stadlinger" userId="4127b6c232a2bc73" providerId="LiveId" clId="{F4EBB878-6014-2F4B-8219-5C4437683073}" dt="2020-05-27T13:21:46.063" v="290"/>
          <ac:inkMkLst>
            <pc:docMk/>
            <pc:sldMk cId="1155776362" sldId="257"/>
            <ac:inkMk id="169" creationId="{3958C85B-8A62-534E-9827-B53BC04DA071}"/>
          </ac:inkMkLst>
        </pc:inkChg>
        <pc:inkChg chg="mod">
          <ac:chgData name="Simon Stadlinger" userId="4127b6c232a2bc73" providerId="LiveId" clId="{F4EBB878-6014-2F4B-8219-5C4437683073}" dt="2020-05-27T13:33:27.472" v="387" actId="571"/>
          <ac:inkMkLst>
            <pc:docMk/>
            <pc:sldMk cId="1155776362" sldId="257"/>
            <ac:inkMk id="169" creationId="{AA341084-1573-C44B-B583-5AB7AE722DA4}"/>
          </ac:inkMkLst>
        </pc:inkChg>
        <pc:inkChg chg="mod">
          <ac:chgData name="Simon Stadlinger" userId="4127b6c232a2bc73" providerId="LiveId" clId="{F4EBB878-6014-2F4B-8219-5C4437683073}" dt="2020-05-27T13:33:27.472" v="387" actId="571"/>
          <ac:inkMkLst>
            <pc:docMk/>
            <pc:sldMk cId="1155776362" sldId="257"/>
            <ac:inkMk id="170" creationId="{08464A77-33DF-D04B-9F48-6B0A4BD1060E}"/>
          </ac:inkMkLst>
        </pc:inkChg>
        <pc:inkChg chg="mod">
          <ac:chgData name="Simon Stadlinger" userId="4127b6c232a2bc73" providerId="LiveId" clId="{F4EBB878-6014-2F4B-8219-5C4437683073}" dt="2020-05-27T13:21:46.063" v="290"/>
          <ac:inkMkLst>
            <pc:docMk/>
            <pc:sldMk cId="1155776362" sldId="257"/>
            <ac:inkMk id="170" creationId="{DBB6DDA9-6011-3242-99DD-CD57EBBAC853}"/>
          </ac:inkMkLst>
        </pc:inkChg>
        <pc:inkChg chg="mod">
          <ac:chgData name="Simon Stadlinger" userId="4127b6c232a2bc73" providerId="LiveId" clId="{F4EBB878-6014-2F4B-8219-5C4437683073}" dt="2020-05-27T13:21:46.063" v="290"/>
          <ac:inkMkLst>
            <pc:docMk/>
            <pc:sldMk cId="1155776362" sldId="257"/>
            <ac:inkMk id="171" creationId="{79ED1707-B541-894C-8B00-59660A194742}"/>
          </ac:inkMkLst>
        </pc:inkChg>
        <pc:inkChg chg="mod">
          <ac:chgData name="Simon Stadlinger" userId="4127b6c232a2bc73" providerId="LiveId" clId="{F4EBB878-6014-2F4B-8219-5C4437683073}" dt="2020-05-27T13:33:27.472" v="387" actId="571"/>
          <ac:inkMkLst>
            <pc:docMk/>
            <pc:sldMk cId="1155776362" sldId="257"/>
            <ac:inkMk id="171" creationId="{B1D6A642-FA80-7145-9681-D630D843A6B1}"/>
          </ac:inkMkLst>
        </pc:inkChg>
        <pc:inkChg chg="mod">
          <ac:chgData name="Simon Stadlinger" userId="4127b6c232a2bc73" providerId="LiveId" clId="{F4EBB878-6014-2F4B-8219-5C4437683073}" dt="2020-05-27T13:21:46.063" v="290"/>
          <ac:inkMkLst>
            <pc:docMk/>
            <pc:sldMk cId="1155776362" sldId="257"/>
            <ac:inkMk id="172" creationId="{1AAAF6E8-E12E-0B47-A95B-62CF2A626A96}"/>
          </ac:inkMkLst>
        </pc:inkChg>
        <pc:inkChg chg="mod">
          <ac:chgData name="Simon Stadlinger" userId="4127b6c232a2bc73" providerId="LiveId" clId="{F4EBB878-6014-2F4B-8219-5C4437683073}" dt="2020-05-27T13:33:27.472" v="387" actId="571"/>
          <ac:inkMkLst>
            <pc:docMk/>
            <pc:sldMk cId="1155776362" sldId="257"/>
            <ac:inkMk id="172" creationId="{FC31A1B6-0D8F-5C45-AD21-16EFB2E49EF7}"/>
          </ac:inkMkLst>
        </pc:inkChg>
        <pc:inkChg chg="mod">
          <ac:chgData name="Simon Stadlinger" userId="4127b6c232a2bc73" providerId="LiveId" clId="{F4EBB878-6014-2F4B-8219-5C4437683073}" dt="2020-05-27T13:21:46.063" v="290"/>
          <ac:inkMkLst>
            <pc:docMk/>
            <pc:sldMk cId="1155776362" sldId="257"/>
            <ac:inkMk id="173" creationId="{34F013EA-109B-454C-91D2-995BBA346066}"/>
          </ac:inkMkLst>
        </pc:inkChg>
        <pc:inkChg chg="mod">
          <ac:chgData name="Simon Stadlinger" userId="4127b6c232a2bc73" providerId="LiveId" clId="{F4EBB878-6014-2F4B-8219-5C4437683073}" dt="2020-05-27T13:33:27.472" v="387" actId="571"/>
          <ac:inkMkLst>
            <pc:docMk/>
            <pc:sldMk cId="1155776362" sldId="257"/>
            <ac:inkMk id="173" creationId="{5932FDE2-4DAF-DF49-B023-AB3A759A04D1}"/>
          </ac:inkMkLst>
        </pc:inkChg>
        <pc:inkChg chg="mod">
          <ac:chgData name="Simon Stadlinger" userId="4127b6c232a2bc73" providerId="LiveId" clId="{F4EBB878-6014-2F4B-8219-5C4437683073}" dt="2020-05-27T13:21:46.063" v="290"/>
          <ac:inkMkLst>
            <pc:docMk/>
            <pc:sldMk cId="1155776362" sldId="257"/>
            <ac:inkMk id="174" creationId="{0DC305F9-7D99-9A4F-8875-9E6B77BC1D65}"/>
          </ac:inkMkLst>
        </pc:inkChg>
        <pc:inkChg chg="mod">
          <ac:chgData name="Simon Stadlinger" userId="4127b6c232a2bc73" providerId="LiveId" clId="{F4EBB878-6014-2F4B-8219-5C4437683073}" dt="2020-05-27T13:33:27.472" v="387" actId="571"/>
          <ac:inkMkLst>
            <pc:docMk/>
            <pc:sldMk cId="1155776362" sldId="257"/>
            <ac:inkMk id="174" creationId="{B1ED103C-8DB9-9743-BA17-CA5ACCDF6512}"/>
          </ac:inkMkLst>
        </pc:inkChg>
        <pc:inkChg chg="mod">
          <ac:chgData name="Simon Stadlinger" userId="4127b6c232a2bc73" providerId="LiveId" clId="{F4EBB878-6014-2F4B-8219-5C4437683073}" dt="2020-05-27T13:33:27.472" v="387" actId="571"/>
          <ac:inkMkLst>
            <pc:docMk/>
            <pc:sldMk cId="1155776362" sldId="257"/>
            <ac:inkMk id="175" creationId="{9FA5C1A8-2F45-0B43-8363-13293E7F8293}"/>
          </ac:inkMkLst>
        </pc:inkChg>
        <pc:inkChg chg="mod">
          <ac:chgData name="Simon Stadlinger" userId="4127b6c232a2bc73" providerId="LiveId" clId="{F4EBB878-6014-2F4B-8219-5C4437683073}" dt="2020-05-27T13:21:46.063" v="290"/>
          <ac:inkMkLst>
            <pc:docMk/>
            <pc:sldMk cId="1155776362" sldId="257"/>
            <ac:inkMk id="175" creationId="{FB2D12C2-74D8-CE4A-B1F6-AE1B72070DC6}"/>
          </ac:inkMkLst>
        </pc:inkChg>
        <pc:inkChg chg="mod">
          <ac:chgData name="Simon Stadlinger" userId="4127b6c232a2bc73" providerId="LiveId" clId="{F4EBB878-6014-2F4B-8219-5C4437683073}" dt="2020-05-27T13:33:27.472" v="387" actId="571"/>
          <ac:inkMkLst>
            <pc:docMk/>
            <pc:sldMk cId="1155776362" sldId="257"/>
            <ac:inkMk id="176" creationId="{59782D6E-5AAE-1F44-B663-D815D45A11E3}"/>
          </ac:inkMkLst>
        </pc:inkChg>
        <pc:inkChg chg="mod">
          <ac:chgData name="Simon Stadlinger" userId="4127b6c232a2bc73" providerId="LiveId" clId="{F4EBB878-6014-2F4B-8219-5C4437683073}" dt="2020-05-27T13:21:46.063" v="290"/>
          <ac:inkMkLst>
            <pc:docMk/>
            <pc:sldMk cId="1155776362" sldId="257"/>
            <ac:inkMk id="176" creationId="{63C870C2-5CE1-A049-93B1-BB4A89EC233B}"/>
          </ac:inkMkLst>
        </pc:inkChg>
        <pc:inkChg chg="mod">
          <ac:chgData name="Simon Stadlinger" userId="4127b6c232a2bc73" providerId="LiveId" clId="{F4EBB878-6014-2F4B-8219-5C4437683073}" dt="2020-05-27T13:21:46.063" v="290"/>
          <ac:inkMkLst>
            <pc:docMk/>
            <pc:sldMk cId="1155776362" sldId="257"/>
            <ac:inkMk id="177" creationId="{A043EA4C-F378-3647-BF6B-1D67C0378BCF}"/>
          </ac:inkMkLst>
        </pc:inkChg>
        <pc:inkChg chg="mod">
          <ac:chgData name="Simon Stadlinger" userId="4127b6c232a2bc73" providerId="LiveId" clId="{F4EBB878-6014-2F4B-8219-5C4437683073}" dt="2020-05-27T13:33:27.472" v="387" actId="571"/>
          <ac:inkMkLst>
            <pc:docMk/>
            <pc:sldMk cId="1155776362" sldId="257"/>
            <ac:inkMk id="177" creationId="{A42DBCBF-5011-9A4C-8EA6-CC156E008DB8}"/>
          </ac:inkMkLst>
        </pc:inkChg>
        <pc:inkChg chg="mod">
          <ac:chgData name="Simon Stadlinger" userId="4127b6c232a2bc73" providerId="LiveId" clId="{F4EBB878-6014-2F4B-8219-5C4437683073}" dt="2020-05-27T13:33:27.472" v="387" actId="571"/>
          <ac:inkMkLst>
            <pc:docMk/>
            <pc:sldMk cId="1155776362" sldId="257"/>
            <ac:inkMk id="178" creationId="{16FCF1D8-4B0A-5B4E-8E26-400E5DD5C556}"/>
          </ac:inkMkLst>
        </pc:inkChg>
        <pc:inkChg chg="mod">
          <ac:chgData name="Simon Stadlinger" userId="4127b6c232a2bc73" providerId="LiveId" clId="{F4EBB878-6014-2F4B-8219-5C4437683073}" dt="2020-05-27T13:21:46.063" v="290"/>
          <ac:inkMkLst>
            <pc:docMk/>
            <pc:sldMk cId="1155776362" sldId="257"/>
            <ac:inkMk id="178" creationId="{7DEC7D49-6B05-0342-A276-7AB34848AA7B}"/>
          </ac:inkMkLst>
        </pc:inkChg>
        <pc:inkChg chg="mod">
          <ac:chgData name="Simon Stadlinger" userId="4127b6c232a2bc73" providerId="LiveId" clId="{F4EBB878-6014-2F4B-8219-5C4437683073}" dt="2020-05-27T13:33:27.472" v="387" actId="571"/>
          <ac:inkMkLst>
            <pc:docMk/>
            <pc:sldMk cId="1155776362" sldId="257"/>
            <ac:inkMk id="179" creationId="{707662A6-7A3D-DD48-BF7E-77212D119D28}"/>
          </ac:inkMkLst>
        </pc:inkChg>
        <pc:inkChg chg="mod">
          <ac:chgData name="Simon Stadlinger" userId="4127b6c232a2bc73" providerId="LiveId" clId="{F4EBB878-6014-2F4B-8219-5C4437683073}" dt="2020-05-27T13:21:46.063" v="290"/>
          <ac:inkMkLst>
            <pc:docMk/>
            <pc:sldMk cId="1155776362" sldId="257"/>
            <ac:inkMk id="179" creationId="{BA6757CF-1F06-6548-A7AF-3AC6EC7E5C92}"/>
          </ac:inkMkLst>
        </pc:inkChg>
        <pc:inkChg chg="mod">
          <ac:chgData name="Simon Stadlinger" userId="4127b6c232a2bc73" providerId="LiveId" clId="{F4EBB878-6014-2F4B-8219-5C4437683073}" dt="2020-05-27T13:33:27.472" v="387" actId="571"/>
          <ac:inkMkLst>
            <pc:docMk/>
            <pc:sldMk cId="1155776362" sldId="257"/>
            <ac:inkMk id="180" creationId="{81E30040-F303-2F43-8577-DDF3E2411E2F}"/>
          </ac:inkMkLst>
        </pc:inkChg>
        <pc:inkChg chg="mod">
          <ac:chgData name="Simon Stadlinger" userId="4127b6c232a2bc73" providerId="LiveId" clId="{F4EBB878-6014-2F4B-8219-5C4437683073}" dt="2020-05-27T13:21:46.063" v="290"/>
          <ac:inkMkLst>
            <pc:docMk/>
            <pc:sldMk cId="1155776362" sldId="257"/>
            <ac:inkMk id="180" creationId="{EBC8B23C-6A99-E54C-9EF4-C11BB485D8CF}"/>
          </ac:inkMkLst>
        </pc:inkChg>
        <pc:inkChg chg="mod">
          <ac:chgData name="Simon Stadlinger" userId="4127b6c232a2bc73" providerId="LiveId" clId="{F4EBB878-6014-2F4B-8219-5C4437683073}" dt="2020-05-27T13:33:27.472" v="387" actId="571"/>
          <ac:inkMkLst>
            <pc:docMk/>
            <pc:sldMk cId="1155776362" sldId="257"/>
            <ac:inkMk id="181" creationId="{E3186A12-EADD-0D4A-ABBC-510CCA46E3D4}"/>
          </ac:inkMkLst>
        </pc:inkChg>
        <pc:inkChg chg="mod">
          <ac:chgData name="Simon Stadlinger" userId="4127b6c232a2bc73" providerId="LiveId" clId="{F4EBB878-6014-2F4B-8219-5C4437683073}" dt="2020-05-27T13:21:46.063" v="290"/>
          <ac:inkMkLst>
            <pc:docMk/>
            <pc:sldMk cId="1155776362" sldId="257"/>
            <ac:inkMk id="181" creationId="{F66C1A0C-D1BD-504E-A313-0AC51DA3D6CC}"/>
          </ac:inkMkLst>
        </pc:inkChg>
        <pc:inkChg chg="mod">
          <ac:chgData name="Simon Stadlinger" userId="4127b6c232a2bc73" providerId="LiveId" clId="{F4EBB878-6014-2F4B-8219-5C4437683073}" dt="2020-05-27T13:33:27.472" v="387" actId="571"/>
          <ac:inkMkLst>
            <pc:docMk/>
            <pc:sldMk cId="1155776362" sldId="257"/>
            <ac:inkMk id="182" creationId="{894554ED-E092-5A42-974B-1AFA53875F71}"/>
          </ac:inkMkLst>
        </pc:inkChg>
        <pc:inkChg chg="mod">
          <ac:chgData name="Simon Stadlinger" userId="4127b6c232a2bc73" providerId="LiveId" clId="{F4EBB878-6014-2F4B-8219-5C4437683073}" dt="2020-05-27T13:21:46.063" v="290"/>
          <ac:inkMkLst>
            <pc:docMk/>
            <pc:sldMk cId="1155776362" sldId="257"/>
            <ac:inkMk id="182" creationId="{9C6E433D-9C34-FD46-927E-F8CE7F19F872}"/>
          </ac:inkMkLst>
        </pc:inkChg>
        <pc:inkChg chg="mod">
          <ac:chgData name="Simon Stadlinger" userId="4127b6c232a2bc73" providerId="LiveId" clId="{F4EBB878-6014-2F4B-8219-5C4437683073}" dt="2020-05-27T13:33:27.472" v="387" actId="571"/>
          <ac:inkMkLst>
            <pc:docMk/>
            <pc:sldMk cId="1155776362" sldId="257"/>
            <ac:inkMk id="183" creationId="{DDBE2B53-1443-5E4A-8B36-CECF884B23A0}"/>
          </ac:inkMkLst>
        </pc:inkChg>
        <pc:inkChg chg="mod">
          <ac:chgData name="Simon Stadlinger" userId="4127b6c232a2bc73" providerId="LiveId" clId="{F4EBB878-6014-2F4B-8219-5C4437683073}" dt="2020-05-27T13:22:11.429" v="293"/>
          <ac:inkMkLst>
            <pc:docMk/>
            <pc:sldMk cId="1155776362" sldId="257"/>
            <ac:inkMk id="184" creationId="{927FFAF3-41DF-6B46-BB94-6F47E622F529}"/>
          </ac:inkMkLst>
        </pc:inkChg>
        <pc:inkChg chg="mod">
          <ac:chgData name="Simon Stadlinger" userId="4127b6c232a2bc73" providerId="LiveId" clId="{F4EBB878-6014-2F4B-8219-5C4437683073}" dt="2020-05-27T13:33:27.472" v="387" actId="571"/>
          <ac:inkMkLst>
            <pc:docMk/>
            <pc:sldMk cId="1155776362" sldId="257"/>
            <ac:inkMk id="184" creationId="{D69F1BA5-BFD0-C14C-89CC-BB41C25E7585}"/>
          </ac:inkMkLst>
        </pc:inkChg>
        <pc:inkChg chg="mod">
          <ac:chgData name="Simon Stadlinger" userId="4127b6c232a2bc73" providerId="LiveId" clId="{F4EBB878-6014-2F4B-8219-5C4437683073}" dt="2020-05-27T13:33:27.472" v="387" actId="571"/>
          <ac:inkMkLst>
            <pc:docMk/>
            <pc:sldMk cId="1155776362" sldId="257"/>
            <ac:inkMk id="185" creationId="{5585F884-8C13-8B4C-B224-2FF815786D66}"/>
          </ac:inkMkLst>
        </pc:inkChg>
        <pc:inkChg chg="mod">
          <ac:chgData name="Simon Stadlinger" userId="4127b6c232a2bc73" providerId="LiveId" clId="{F4EBB878-6014-2F4B-8219-5C4437683073}" dt="2020-05-27T13:22:11.429" v="293"/>
          <ac:inkMkLst>
            <pc:docMk/>
            <pc:sldMk cId="1155776362" sldId="257"/>
            <ac:inkMk id="185" creationId="{DE054775-EA34-874E-9762-AA7E84335300}"/>
          </ac:inkMkLst>
        </pc:inkChg>
        <pc:inkChg chg="mod">
          <ac:chgData name="Simon Stadlinger" userId="4127b6c232a2bc73" providerId="LiveId" clId="{F4EBB878-6014-2F4B-8219-5C4437683073}" dt="2020-05-27T13:22:11.429" v="293"/>
          <ac:inkMkLst>
            <pc:docMk/>
            <pc:sldMk cId="1155776362" sldId="257"/>
            <ac:inkMk id="186" creationId="{82DB140D-8B28-4348-8EC2-F2B03A63D8E4}"/>
          </ac:inkMkLst>
        </pc:inkChg>
        <pc:inkChg chg="mod">
          <ac:chgData name="Simon Stadlinger" userId="4127b6c232a2bc73" providerId="LiveId" clId="{F4EBB878-6014-2F4B-8219-5C4437683073}" dt="2020-05-27T13:33:27.472" v="387" actId="571"/>
          <ac:inkMkLst>
            <pc:docMk/>
            <pc:sldMk cId="1155776362" sldId="257"/>
            <ac:inkMk id="186" creationId="{839B0B92-5FE0-A547-B133-45F16AC2E1D4}"/>
          </ac:inkMkLst>
        </pc:inkChg>
        <pc:inkChg chg="mod">
          <ac:chgData name="Simon Stadlinger" userId="4127b6c232a2bc73" providerId="LiveId" clId="{F4EBB878-6014-2F4B-8219-5C4437683073}" dt="2020-05-27T13:22:11.429" v="293"/>
          <ac:inkMkLst>
            <pc:docMk/>
            <pc:sldMk cId="1155776362" sldId="257"/>
            <ac:inkMk id="187" creationId="{AC4C44FD-74B1-AF4F-8288-13FDD0E4A24B}"/>
          </ac:inkMkLst>
        </pc:inkChg>
        <pc:inkChg chg="mod">
          <ac:chgData name="Simon Stadlinger" userId="4127b6c232a2bc73" providerId="LiveId" clId="{F4EBB878-6014-2F4B-8219-5C4437683073}" dt="2020-05-27T13:33:27.472" v="387" actId="571"/>
          <ac:inkMkLst>
            <pc:docMk/>
            <pc:sldMk cId="1155776362" sldId="257"/>
            <ac:inkMk id="187" creationId="{F6D3D1A1-60FD-9147-BDB4-E546E1DC6360}"/>
          </ac:inkMkLst>
        </pc:inkChg>
        <pc:inkChg chg="mod">
          <ac:chgData name="Simon Stadlinger" userId="4127b6c232a2bc73" providerId="LiveId" clId="{F4EBB878-6014-2F4B-8219-5C4437683073}" dt="2020-05-27T13:22:11.429" v="293"/>
          <ac:inkMkLst>
            <pc:docMk/>
            <pc:sldMk cId="1155776362" sldId="257"/>
            <ac:inkMk id="188" creationId="{B3FBF164-A77D-164A-B6FB-F0F170061E06}"/>
          </ac:inkMkLst>
        </pc:inkChg>
        <pc:inkChg chg="mod">
          <ac:chgData name="Simon Stadlinger" userId="4127b6c232a2bc73" providerId="LiveId" clId="{F4EBB878-6014-2F4B-8219-5C4437683073}" dt="2020-05-27T13:33:27.472" v="387" actId="571"/>
          <ac:inkMkLst>
            <pc:docMk/>
            <pc:sldMk cId="1155776362" sldId="257"/>
            <ac:inkMk id="188" creationId="{E4AB2DBF-FA69-4146-A4FE-C95F7774B377}"/>
          </ac:inkMkLst>
        </pc:inkChg>
        <pc:inkChg chg="mod">
          <ac:chgData name="Simon Stadlinger" userId="4127b6c232a2bc73" providerId="LiveId" clId="{F4EBB878-6014-2F4B-8219-5C4437683073}" dt="2020-05-27T13:22:11.429" v="293"/>
          <ac:inkMkLst>
            <pc:docMk/>
            <pc:sldMk cId="1155776362" sldId="257"/>
            <ac:inkMk id="189" creationId="{6137A028-4EA5-3247-9A19-4AE4F026D53F}"/>
          </ac:inkMkLst>
        </pc:inkChg>
        <pc:inkChg chg="mod">
          <ac:chgData name="Simon Stadlinger" userId="4127b6c232a2bc73" providerId="LiveId" clId="{F4EBB878-6014-2F4B-8219-5C4437683073}" dt="2020-05-27T13:33:27.472" v="387" actId="571"/>
          <ac:inkMkLst>
            <pc:docMk/>
            <pc:sldMk cId="1155776362" sldId="257"/>
            <ac:inkMk id="189" creationId="{EFAA4076-C8DD-EC4B-9ACB-558183CDE865}"/>
          </ac:inkMkLst>
        </pc:inkChg>
        <pc:inkChg chg="mod">
          <ac:chgData name="Simon Stadlinger" userId="4127b6c232a2bc73" providerId="LiveId" clId="{F4EBB878-6014-2F4B-8219-5C4437683073}" dt="2020-05-27T13:22:11.429" v="293"/>
          <ac:inkMkLst>
            <pc:docMk/>
            <pc:sldMk cId="1155776362" sldId="257"/>
            <ac:inkMk id="190" creationId="{4DA1CCF8-7208-864D-A368-28AEA919E539}"/>
          </ac:inkMkLst>
        </pc:inkChg>
        <pc:inkChg chg="mod">
          <ac:chgData name="Simon Stadlinger" userId="4127b6c232a2bc73" providerId="LiveId" clId="{F4EBB878-6014-2F4B-8219-5C4437683073}" dt="2020-05-27T13:33:27.472" v="387" actId="571"/>
          <ac:inkMkLst>
            <pc:docMk/>
            <pc:sldMk cId="1155776362" sldId="257"/>
            <ac:inkMk id="190" creationId="{C7C45728-E096-8443-ADA5-C59E5413DA74}"/>
          </ac:inkMkLst>
        </pc:inkChg>
        <pc:inkChg chg="mod">
          <ac:chgData name="Simon Stadlinger" userId="4127b6c232a2bc73" providerId="LiveId" clId="{F4EBB878-6014-2F4B-8219-5C4437683073}" dt="2020-05-27T13:22:11.429" v="293"/>
          <ac:inkMkLst>
            <pc:docMk/>
            <pc:sldMk cId="1155776362" sldId="257"/>
            <ac:inkMk id="191" creationId="{6E57532A-2B94-AB4F-9EDC-180FE0F64861}"/>
          </ac:inkMkLst>
        </pc:inkChg>
        <pc:inkChg chg="mod">
          <ac:chgData name="Simon Stadlinger" userId="4127b6c232a2bc73" providerId="LiveId" clId="{F4EBB878-6014-2F4B-8219-5C4437683073}" dt="2020-05-27T13:33:27.472" v="387" actId="571"/>
          <ac:inkMkLst>
            <pc:docMk/>
            <pc:sldMk cId="1155776362" sldId="257"/>
            <ac:inkMk id="191" creationId="{C1B9EED3-6F51-7848-8C52-D5D344C67DCB}"/>
          </ac:inkMkLst>
        </pc:inkChg>
        <pc:inkChg chg="mod">
          <ac:chgData name="Simon Stadlinger" userId="4127b6c232a2bc73" providerId="LiveId" clId="{F4EBB878-6014-2F4B-8219-5C4437683073}" dt="2020-05-27T13:33:27.472" v="387" actId="571"/>
          <ac:inkMkLst>
            <pc:docMk/>
            <pc:sldMk cId="1155776362" sldId="257"/>
            <ac:inkMk id="192" creationId="{1E17F222-1EBA-0741-BC8C-AC56A4A904CA}"/>
          </ac:inkMkLst>
        </pc:inkChg>
        <pc:inkChg chg="mod">
          <ac:chgData name="Simon Stadlinger" userId="4127b6c232a2bc73" providerId="LiveId" clId="{F4EBB878-6014-2F4B-8219-5C4437683073}" dt="2020-05-27T13:22:11.429" v="293"/>
          <ac:inkMkLst>
            <pc:docMk/>
            <pc:sldMk cId="1155776362" sldId="257"/>
            <ac:inkMk id="192" creationId="{C3393090-E629-DA4B-B46B-1FA4DEC4C4DB}"/>
          </ac:inkMkLst>
        </pc:inkChg>
        <pc:inkChg chg="mod">
          <ac:chgData name="Simon Stadlinger" userId="4127b6c232a2bc73" providerId="LiveId" clId="{F4EBB878-6014-2F4B-8219-5C4437683073}" dt="2020-05-27T13:22:11.429" v="293"/>
          <ac:inkMkLst>
            <pc:docMk/>
            <pc:sldMk cId="1155776362" sldId="257"/>
            <ac:inkMk id="193" creationId="{01B8538C-62A5-5E42-9883-1F8857640AB7}"/>
          </ac:inkMkLst>
        </pc:inkChg>
        <pc:inkChg chg="mod">
          <ac:chgData name="Simon Stadlinger" userId="4127b6c232a2bc73" providerId="LiveId" clId="{F4EBB878-6014-2F4B-8219-5C4437683073}" dt="2020-05-27T13:33:27.472" v="387" actId="571"/>
          <ac:inkMkLst>
            <pc:docMk/>
            <pc:sldMk cId="1155776362" sldId="257"/>
            <ac:inkMk id="193" creationId="{7E49C97E-6C21-C748-B97C-50847B124B52}"/>
          </ac:inkMkLst>
        </pc:inkChg>
        <pc:inkChg chg="mod">
          <ac:chgData name="Simon Stadlinger" userId="4127b6c232a2bc73" providerId="LiveId" clId="{F4EBB878-6014-2F4B-8219-5C4437683073}" dt="2020-05-27T13:33:27.472" v="387" actId="571"/>
          <ac:inkMkLst>
            <pc:docMk/>
            <pc:sldMk cId="1155776362" sldId="257"/>
            <ac:inkMk id="194" creationId="{13C25D53-2EC6-AD4E-A78A-A4E48585CC9A}"/>
          </ac:inkMkLst>
        </pc:inkChg>
        <pc:inkChg chg="mod">
          <ac:chgData name="Simon Stadlinger" userId="4127b6c232a2bc73" providerId="LiveId" clId="{F4EBB878-6014-2F4B-8219-5C4437683073}" dt="2020-05-27T13:22:11.429" v="293"/>
          <ac:inkMkLst>
            <pc:docMk/>
            <pc:sldMk cId="1155776362" sldId="257"/>
            <ac:inkMk id="194" creationId="{380D80DC-F6AC-EA4A-92F8-2CAD7AED840F}"/>
          </ac:inkMkLst>
        </pc:inkChg>
        <pc:inkChg chg="mod">
          <ac:chgData name="Simon Stadlinger" userId="4127b6c232a2bc73" providerId="LiveId" clId="{F4EBB878-6014-2F4B-8219-5C4437683073}" dt="2020-05-27T13:22:11.429" v="293"/>
          <ac:inkMkLst>
            <pc:docMk/>
            <pc:sldMk cId="1155776362" sldId="257"/>
            <ac:inkMk id="195" creationId="{554A53DE-D67D-174E-8034-145677E024D7}"/>
          </ac:inkMkLst>
        </pc:inkChg>
        <pc:inkChg chg="mod">
          <ac:chgData name="Simon Stadlinger" userId="4127b6c232a2bc73" providerId="LiveId" clId="{F4EBB878-6014-2F4B-8219-5C4437683073}" dt="2020-05-27T13:33:27.472" v="387" actId="571"/>
          <ac:inkMkLst>
            <pc:docMk/>
            <pc:sldMk cId="1155776362" sldId="257"/>
            <ac:inkMk id="195" creationId="{E10087B8-A0DB-A644-B587-D898AF69882D}"/>
          </ac:inkMkLst>
        </pc:inkChg>
        <pc:inkChg chg="mod">
          <ac:chgData name="Simon Stadlinger" userId="4127b6c232a2bc73" providerId="LiveId" clId="{F4EBB878-6014-2F4B-8219-5C4437683073}" dt="2020-05-27T13:33:27.472" v="387" actId="571"/>
          <ac:inkMkLst>
            <pc:docMk/>
            <pc:sldMk cId="1155776362" sldId="257"/>
            <ac:inkMk id="196" creationId="{A69317C5-34DC-DC41-BEC9-D5A3CD5A258E}"/>
          </ac:inkMkLst>
        </pc:inkChg>
        <pc:inkChg chg="mod">
          <ac:chgData name="Simon Stadlinger" userId="4127b6c232a2bc73" providerId="LiveId" clId="{F4EBB878-6014-2F4B-8219-5C4437683073}" dt="2020-05-27T13:22:11.429" v="293"/>
          <ac:inkMkLst>
            <pc:docMk/>
            <pc:sldMk cId="1155776362" sldId="257"/>
            <ac:inkMk id="196" creationId="{B9B19E7A-314E-554A-B510-F80A06A380C7}"/>
          </ac:inkMkLst>
        </pc:inkChg>
        <pc:inkChg chg="mod">
          <ac:chgData name="Simon Stadlinger" userId="4127b6c232a2bc73" providerId="LiveId" clId="{F4EBB878-6014-2F4B-8219-5C4437683073}" dt="2020-05-27T13:22:11.429" v="293"/>
          <ac:inkMkLst>
            <pc:docMk/>
            <pc:sldMk cId="1155776362" sldId="257"/>
            <ac:inkMk id="197" creationId="{0102A606-6E62-B64D-A000-FD03C9AAA425}"/>
          </ac:inkMkLst>
        </pc:inkChg>
        <pc:inkChg chg="mod">
          <ac:chgData name="Simon Stadlinger" userId="4127b6c232a2bc73" providerId="LiveId" clId="{F4EBB878-6014-2F4B-8219-5C4437683073}" dt="2020-05-27T13:33:27.472" v="387" actId="571"/>
          <ac:inkMkLst>
            <pc:docMk/>
            <pc:sldMk cId="1155776362" sldId="257"/>
            <ac:inkMk id="197" creationId="{81835E57-E998-CD4D-A106-542EC175E5B4}"/>
          </ac:inkMkLst>
        </pc:inkChg>
        <pc:inkChg chg="mod">
          <ac:chgData name="Simon Stadlinger" userId="4127b6c232a2bc73" providerId="LiveId" clId="{F4EBB878-6014-2F4B-8219-5C4437683073}" dt="2020-05-27T13:22:11.429" v="293"/>
          <ac:inkMkLst>
            <pc:docMk/>
            <pc:sldMk cId="1155776362" sldId="257"/>
            <ac:inkMk id="198" creationId="{7D33DE94-4EA4-C647-B4F4-9EE77333C2C7}"/>
          </ac:inkMkLst>
        </pc:inkChg>
        <pc:inkChg chg="mod">
          <ac:chgData name="Simon Stadlinger" userId="4127b6c232a2bc73" providerId="LiveId" clId="{F4EBB878-6014-2F4B-8219-5C4437683073}" dt="2020-05-27T13:33:27.472" v="387" actId="571"/>
          <ac:inkMkLst>
            <pc:docMk/>
            <pc:sldMk cId="1155776362" sldId="257"/>
            <ac:inkMk id="198" creationId="{C3B78D16-847A-D345-A991-5C2C920E1CDE}"/>
          </ac:inkMkLst>
        </pc:inkChg>
        <pc:inkChg chg="mod">
          <ac:chgData name="Simon Stadlinger" userId="4127b6c232a2bc73" providerId="LiveId" clId="{F4EBB878-6014-2F4B-8219-5C4437683073}" dt="2020-05-27T13:33:27.472" v="387" actId="571"/>
          <ac:inkMkLst>
            <pc:docMk/>
            <pc:sldMk cId="1155776362" sldId="257"/>
            <ac:inkMk id="199" creationId="{A64C435B-E5AB-9B4C-AA19-1B4E21A69231}"/>
          </ac:inkMkLst>
        </pc:inkChg>
        <pc:inkChg chg="mod">
          <ac:chgData name="Simon Stadlinger" userId="4127b6c232a2bc73" providerId="LiveId" clId="{F4EBB878-6014-2F4B-8219-5C4437683073}" dt="2020-05-27T13:22:11.429" v="293"/>
          <ac:inkMkLst>
            <pc:docMk/>
            <pc:sldMk cId="1155776362" sldId="257"/>
            <ac:inkMk id="199" creationId="{DBDE10F8-65C5-FE4D-B09E-C08CD91C37C5}"/>
          </ac:inkMkLst>
        </pc:inkChg>
        <pc:inkChg chg="mod">
          <ac:chgData name="Simon Stadlinger" userId="4127b6c232a2bc73" providerId="LiveId" clId="{F4EBB878-6014-2F4B-8219-5C4437683073}" dt="2020-05-27T13:22:11.429" v="293"/>
          <ac:inkMkLst>
            <pc:docMk/>
            <pc:sldMk cId="1155776362" sldId="257"/>
            <ac:inkMk id="200" creationId="{3A3AEF3F-E449-C54F-ADE1-BE5792BAB16B}"/>
          </ac:inkMkLst>
        </pc:inkChg>
        <pc:inkChg chg="mod">
          <ac:chgData name="Simon Stadlinger" userId="4127b6c232a2bc73" providerId="LiveId" clId="{F4EBB878-6014-2F4B-8219-5C4437683073}" dt="2020-05-27T13:33:27.472" v="387" actId="571"/>
          <ac:inkMkLst>
            <pc:docMk/>
            <pc:sldMk cId="1155776362" sldId="257"/>
            <ac:inkMk id="200" creationId="{511F84BD-773E-7C46-9473-936DEB0F0575}"/>
          </ac:inkMkLst>
        </pc:inkChg>
        <pc:inkChg chg="mod">
          <ac:chgData name="Simon Stadlinger" userId="4127b6c232a2bc73" providerId="LiveId" clId="{F4EBB878-6014-2F4B-8219-5C4437683073}" dt="2020-05-27T13:33:27.472" v="387" actId="571"/>
          <ac:inkMkLst>
            <pc:docMk/>
            <pc:sldMk cId="1155776362" sldId="257"/>
            <ac:inkMk id="201" creationId="{82830762-500A-724F-A3CC-896D0A389422}"/>
          </ac:inkMkLst>
        </pc:inkChg>
        <pc:inkChg chg="mod">
          <ac:chgData name="Simon Stadlinger" userId="4127b6c232a2bc73" providerId="LiveId" clId="{F4EBB878-6014-2F4B-8219-5C4437683073}" dt="2020-05-27T13:22:11.429" v="293"/>
          <ac:inkMkLst>
            <pc:docMk/>
            <pc:sldMk cId="1155776362" sldId="257"/>
            <ac:inkMk id="201" creationId="{BAB488DF-CA6E-FE4E-9CBD-EC376D762EEF}"/>
          </ac:inkMkLst>
        </pc:inkChg>
        <pc:inkChg chg="mod">
          <ac:chgData name="Simon Stadlinger" userId="4127b6c232a2bc73" providerId="LiveId" clId="{F4EBB878-6014-2F4B-8219-5C4437683073}" dt="2020-05-27T13:33:27.472" v="387" actId="571"/>
          <ac:inkMkLst>
            <pc:docMk/>
            <pc:sldMk cId="1155776362" sldId="257"/>
            <ac:inkMk id="202" creationId="{0C9B465D-34E6-4F49-9442-07A4BFFAC9D0}"/>
          </ac:inkMkLst>
        </pc:inkChg>
        <pc:inkChg chg="mod">
          <ac:chgData name="Simon Stadlinger" userId="4127b6c232a2bc73" providerId="LiveId" clId="{F4EBB878-6014-2F4B-8219-5C4437683073}" dt="2020-05-27T13:22:11.429" v="293"/>
          <ac:inkMkLst>
            <pc:docMk/>
            <pc:sldMk cId="1155776362" sldId="257"/>
            <ac:inkMk id="202" creationId="{67223995-BA71-2C4F-B6AD-B25AD9497776}"/>
          </ac:inkMkLst>
        </pc:inkChg>
        <pc:inkChg chg="mod">
          <ac:chgData name="Simon Stadlinger" userId="4127b6c232a2bc73" providerId="LiveId" clId="{F4EBB878-6014-2F4B-8219-5C4437683073}" dt="2020-05-27T13:22:11.429" v="293"/>
          <ac:inkMkLst>
            <pc:docMk/>
            <pc:sldMk cId="1155776362" sldId="257"/>
            <ac:inkMk id="203" creationId="{50AF218E-34D2-7548-AC36-4519CEFB0C61}"/>
          </ac:inkMkLst>
        </pc:inkChg>
        <pc:inkChg chg="mod">
          <ac:chgData name="Simon Stadlinger" userId="4127b6c232a2bc73" providerId="LiveId" clId="{F4EBB878-6014-2F4B-8219-5C4437683073}" dt="2020-05-27T13:33:27.472" v="387" actId="571"/>
          <ac:inkMkLst>
            <pc:docMk/>
            <pc:sldMk cId="1155776362" sldId="257"/>
            <ac:inkMk id="203" creationId="{CD7865A7-92CC-4347-98F3-E72D57C0D66A}"/>
          </ac:inkMkLst>
        </pc:inkChg>
        <pc:inkChg chg="mod">
          <ac:chgData name="Simon Stadlinger" userId="4127b6c232a2bc73" providerId="LiveId" clId="{F4EBB878-6014-2F4B-8219-5C4437683073}" dt="2020-05-27T13:33:27.472" v="387" actId="571"/>
          <ac:inkMkLst>
            <pc:docMk/>
            <pc:sldMk cId="1155776362" sldId="257"/>
            <ac:inkMk id="204" creationId="{AFE4A592-38EA-A945-97F5-A888B7BD063D}"/>
          </ac:inkMkLst>
        </pc:inkChg>
        <pc:inkChg chg="mod">
          <ac:chgData name="Simon Stadlinger" userId="4127b6c232a2bc73" providerId="LiveId" clId="{F4EBB878-6014-2F4B-8219-5C4437683073}" dt="2020-05-27T13:22:11.429" v="293"/>
          <ac:inkMkLst>
            <pc:docMk/>
            <pc:sldMk cId="1155776362" sldId="257"/>
            <ac:inkMk id="204" creationId="{D5792267-FE2E-F046-A18F-C9881DBA839B}"/>
          </ac:inkMkLst>
        </pc:inkChg>
        <pc:inkChg chg="mod">
          <ac:chgData name="Simon Stadlinger" userId="4127b6c232a2bc73" providerId="LiveId" clId="{F4EBB878-6014-2F4B-8219-5C4437683073}" dt="2020-05-27T13:22:11.429" v="293"/>
          <ac:inkMkLst>
            <pc:docMk/>
            <pc:sldMk cId="1155776362" sldId="257"/>
            <ac:inkMk id="205" creationId="{721E03FC-250D-6A47-A613-F3DA12CD562A}"/>
          </ac:inkMkLst>
        </pc:inkChg>
        <pc:inkChg chg="mod">
          <ac:chgData name="Simon Stadlinger" userId="4127b6c232a2bc73" providerId="LiveId" clId="{F4EBB878-6014-2F4B-8219-5C4437683073}" dt="2020-05-27T13:22:11.429" v="293"/>
          <ac:inkMkLst>
            <pc:docMk/>
            <pc:sldMk cId="1155776362" sldId="257"/>
            <ac:inkMk id="206" creationId="{A0CE4EE9-4D87-6446-B274-9A3EB9AE9E5C}"/>
          </ac:inkMkLst>
        </pc:inkChg>
        <pc:inkChg chg="mod">
          <ac:chgData name="Simon Stadlinger" userId="4127b6c232a2bc73" providerId="LiveId" clId="{F4EBB878-6014-2F4B-8219-5C4437683073}" dt="2020-05-27T13:22:11.429" v="293"/>
          <ac:inkMkLst>
            <pc:docMk/>
            <pc:sldMk cId="1155776362" sldId="257"/>
            <ac:inkMk id="207" creationId="{46CFB682-6939-384B-9940-D085A1B18DB7}"/>
          </ac:inkMkLst>
        </pc:inkChg>
        <pc:inkChg chg="mod">
          <ac:chgData name="Simon Stadlinger" userId="4127b6c232a2bc73" providerId="LiveId" clId="{F4EBB878-6014-2F4B-8219-5C4437683073}" dt="2020-05-27T13:22:11.429" v="293"/>
          <ac:inkMkLst>
            <pc:docMk/>
            <pc:sldMk cId="1155776362" sldId="257"/>
            <ac:inkMk id="208" creationId="{6A6FF941-6D53-E847-BE6D-B06FE73E04BE}"/>
          </ac:inkMkLst>
        </pc:inkChg>
        <pc:inkChg chg="mod">
          <ac:chgData name="Simon Stadlinger" userId="4127b6c232a2bc73" providerId="LiveId" clId="{F4EBB878-6014-2F4B-8219-5C4437683073}" dt="2020-05-27T13:22:11.429" v="293"/>
          <ac:inkMkLst>
            <pc:docMk/>
            <pc:sldMk cId="1155776362" sldId="257"/>
            <ac:inkMk id="209" creationId="{660BE331-E703-2C40-92B5-5EBF9BAF0DB0}"/>
          </ac:inkMkLst>
        </pc:inkChg>
        <pc:inkChg chg="mod">
          <ac:chgData name="Simon Stadlinger" userId="4127b6c232a2bc73" providerId="LiveId" clId="{F4EBB878-6014-2F4B-8219-5C4437683073}" dt="2020-05-27T13:22:11.429" v="293"/>
          <ac:inkMkLst>
            <pc:docMk/>
            <pc:sldMk cId="1155776362" sldId="257"/>
            <ac:inkMk id="210" creationId="{8F99BF9C-88FE-2E41-8D5F-862370D18407}"/>
          </ac:inkMkLst>
        </pc:inkChg>
        <pc:inkChg chg="mod">
          <ac:chgData name="Simon Stadlinger" userId="4127b6c232a2bc73" providerId="LiveId" clId="{F4EBB878-6014-2F4B-8219-5C4437683073}" dt="2020-05-27T13:22:11.429" v="293"/>
          <ac:inkMkLst>
            <pc:docMk/>
            <pc:sldMk cId="1155776362" sldId="257"/>
            <ac:inkMk id="211" creationId="{A805A872-5A5F-9740-86D2-46136829ECBA}"/>
          </ac:inkMkLst>
        </pc:inkChg>
        <pc:inkChg chg="mod">
          <ac:chgData name="Simon Stadlinger" userId="4127b6c232a2bc73" providerId="LiveId" clId="{F4EBB878-6014-2F4B-8219-5C4437683073}" dt="2020-05-27T13:22:11.429" v="293"/>
          <ac:inkMkLst>
            <pc:docMk/>
            <pc:sldMk cId="1155776362" sldId="257"/>
            <ac:inkMk id="212" creationId="{820FEAD4-4D47-AB4E-917F-8C66AE757240}"/>
          </ac:inkMkLst>
        </pc:inkChg>
        <pc:inkChg chg="mod">
          <ac:chgData name="Simon Stadlinger" userId="4127b6c232a2bc73" providerId="LiveId" clId="{F4EBB878-6014-2F4B-8219-5C4437683073}" dt="2020-05-27T13:22:11.429" v="293"/>
          <ac:inkMkLst>
            <pc:docMk/>
            <pc:sldMk cId="1155776362" sldId="257"/>
            <ac:inkMk id="213" creationId="{F1F9ED6E-1777-A54B-84DE-3366FD9FA827}"/>
          </ac:inkMkLst>
        </pc:inkChg>
        <pc:inkChg chg="mod">
          <ac:chgData name="Simon Stadlinger" userId="4127b6c232a2bc73" providerId="LiveId" clId="{F4EBB878-6014-2F4B-8219-5C4437683073}" dt="2020-05-27T13:22:11.429" v="293"/>
          <ac:inkMkLst>
            <pc:docMk/>
            <pc:sldMk cId="1155776362" sldId="257"/>
            <ac:inkMk id="214" creationId="{D1A3C9A6-2015-2A45-B0EC-30516B52AE28}"/>
          </ac:inkMkLst>
        </pc:inkChg>
        <pc:inkChg chg="mod">
          <ac:chgData name="Simon Stadlinger" userId="4127b6c232a2bc73" providerId="LiveId" clId="{F4EBB878-6014-2F4B-8219-5C4437683073}" dt="2020-05-27T13:22:11.429" v="293"/>
          <ac:inkMkLst>
            <pc:docMk/>
            <pc:sldMk cId="1155776362" sldId="257"/>
            <ac:inkMk id="215" creationId="{93AA87D1-C24A-5D41-8CCA-7EA5C96CE142}"/>
          </ac:inkMkLst>
        </pc:inkChg>
        <pc:inkChg chg="mod">
          <ac:chgData name="Simon Stadlinger" userId="4127b6c232a2bc73" providerId="LiveId" clId="{F4EBB878-6014-2F4B-8219-5C4437683073}" dt="2020-05-27T13:22:11.429" v="293"/>
          <ac:inkMkLst>
            <pc:docMk/>
            <pc:sldMk cId="1155776362" sldId="257"/>
            <ac:inkMk id="216" creationId="{A3E08511-0AB5-1143-AFF3-180108D49FB0}"/>
          </ac:inkMkLst>
        </pc:inkChg>
        <pc:inkChg chg="mod">
          <ac:chgData name="Simon Stadlinger" userId="4127b6c232a2bc73" providerId="LiveId" clId="{F4EBB878-6014-2F4B-8219-5C4437683073}" dt="2020-05-27T13:22:11.429" v="293"/>
          <ac:inkMkLst>
            <pc:docMk/>
            <pc:sldMk cId="1155776362" sldId="257"/>
            <ac:inkMk id="217" creationId="{23D6B573-DFF6-7947-A506-957364A5BBAA}"/>
          </ac:inkMkLst>
        </pc:inkChg>
        <pc:inkChg chg="mod">
          <ac:chgData name="Simon Stadlinger" userId="4127b6c232a2bc73" providerId="LiveId" clId="{F4EBB878-6014-2F4B-8219-5C4437683073}" dt="2020-05-27T13:22:11.429" v="293"/>
          <ac:inkMkLst>
            <pc:docMk/>
            <pc:sldMk cId="1155776362" sldId="257"/>
            <ac:inkMk id="218" creationId="{9F58B4AC-C027-4444-B79F-C3968667A4DF}"/>
          </ac:inkMkLst>
        </pc:inkChg>
        <pc:inkChg chg="mod">
          <ac:chgData name="Simon Stadlinger" userId="4127b6c232a2bc73" providerId="LiveId" clId="{F4EBB878-6014-2F4B-8219-5C4437683073}" dt="2020-05-27T13:22:11.429" v="293"/>
          <ac:inkMkLst>
            <pc:docMk/>
            <pc:sldMk cId="1155776362" sldId="257"/>
            <ac:inkMk id="219" creationId="{9A6DE52C-E3F7-F34B-A5C9-93368ABFA855}"/>
          </ac:inkMkLst>
        </pc:inkChg>
        <pc:inkChg chg="mod">
          <ac:chgData name="Simon Stadlinger" userId="4127b6c232a2bc73" providerId="LiveId" clId="{F4EBB878-6014-2F4B-8219-5C4437683073}" dt="2020-05-27T13:22:11.429" v="293"/>
          <ac:inkMkLst>
            <pc:docMk/>
            <pc:sldMk cId="1155776362" sldId="257"/>
            <ac:inkMk id="220" creationId="{0E8CDCCF-E5D9-6540-ABD0-B11468FA923D}"/>
          </ac:inkMkLst>
        </pc:inkChg>
        <pc:inkChg chg="add del">
          <ac:chgData name="Simon Stadlinger" userId="4127b6c232a2bc73" providerId="LiveId" clId="{F4EBB878-6014-2F4B-8219-5C4437683073}" dt="2020-05-27T14:02:59.625" v="535" actId="478"/>
          <ac:inkMkLst>
            <pc:docMk/>
            <pc:sldMk cId="1155776362" sldId="257"/>
            <ac:inkMk id="221" creationId="{5C035E0C-C739-A047-8F4B-C727105D3545}"/>
          </ac:inkMkLst>
        </pc:inkChg>
        <pc:inkChg chg="mod">
          <ac:chgData name="Simon Stadlinger" userId="4127b6c232a2bc73" providerId="LiveId" clId="{F4EBB878-6014-2F4B-8219-5C4437683073}" dt="2020-05-27T13:22:11.429" v="293"/>
          <ac:inkMkLst>
            <pc:docMk/>
            <pc:sldMk cId="1155776362" sldId="257"/>
            <ac:inkMk id="221" creationId="{A13209B4-B731-3F4B-B5B2-A8717045D975}"/>
          </ac:inkMkLst>
        </pc:inkChg>
        <pc:inkChg chg="mod">
          <ac:chgData name="Simon Stadlinger" userId="4127b6c232a2bc73" providerId="LiveId" clId="{F4EBB878-6014-2F4B-8219-5C4437683073}" dt="2020-05-27T13:22:11.429" v="293"/>
          <ac:inkMkLst>
            <pc:docMk/>
            <pc:sldMk cId="1155776362" sldId="257"/>
            <ac:inkMk id="222" creationId="{2452B5ED-F393-7B43-941D-89B0F8766903}"/>
          </ac:inkMkLst>
        </pc:inkChg>
        <pc:inkChg chg="add del mod">
          <ac:chgData name="Simon Stadlinger" userId="4127b6c232a2bc73" providerId="LiveId" clId="{F4EBB878-6014-2F4B-8219-5C4437683073}" dt="2020-05-27T14:02:53.295" v="532" actId="478"/>
          <ac:inkMkLst>
            <pc:docMk/>
            <pc:sldMk cId="1155776362" sldId="257"/>
            <ac:inkMk id="222" creationId="{30383D63-C25B-2D4F-8B71-293CEDC8FC18}"/>
          </ac:inkMkLst>
        </pc:inkChg>
        <pc:inkChg chg="add del mod">
          <ac:chgData name="Simon Stadlinger" userId="4127b6c232a2bc73" providerId="LiveId" clId="{F4EBB878-6014-2F4B-8219-5C4437683073}" dt="2020-05-27T14:02:54.585" v="534" actId="478"/>
          <ac:inkMkLst>
            <pc:docMk/>
            <pc:sldMk cId="1155776362" sldId="257"/>
            <ac:inkMk id="223" creationId="{61EEDEC2-06B9-2C4B-84D8-7C6465FBF8FD}"/>
          </ac:inkMkLst>
        </pc:inkChg>
        <pc:inkChg chg="mod">
          <ac:chgData name="Simon Stadlinger" userId="4127b6c232a2bc73" providerId="LiveId" clId="{F4EBB878-6014-2F4B-8219-5C4437683073}" dt="2020-05-27T13:22:11.429" v="293"/>
          <ac:inkMkLst>
            <pc:docMk/>
            <pc:sldMk cId="1155776362" sldId="257"/>
            <ac:inkMk id="223" creationId="{6C4D1FE6-455A-8A42-B591-7142C52BA85C}"/>
          </ac:inkMkLst>
        </pc:inkChg>
        <pc:inkChg chg="add del mod">
          <ac:chgData name="Simon Stadlinger" userId="4127b6c232a2bc73" providerId="LiveId" clId="{F4EBB878-6014-2F4B-8219-5C4437683073}" dt="2020-05-27T14:00:11.894" v="496" actId="478"/>
          <ac:inkMkLst>
            <pc:docMk/>
            <pc:sldMk cId="1155776362" sldId="257"/>
            <ac:inkMk id="224" creationId="{020AE5D8-BAE8-1F4A-BC18-D634E33FF86E}"/>
          </ac:inkMkLst>
        </pc:inkChg>
        <pc:inkChg chg="mod">
          <ac:chgData name="Simon Stadlinger" userId="4127b6c232a2bc73" providerId="LiveId" clId="{F4EBB878-6014-2F4B-8219-5C4437683073}" dt="2020-05-27T13:22:11.429" v="293"/>
          <ac:inkMkLst>
            <pc:docMk/>
            <pc:sldMk cId="1155776362" sldId="257"/>
            <ac:inkMk id="224" creationId="{B6EF1562-1BD0-6845-8FCF-CA25860A4F2F}"/>
          </ac:inkMkLst>
        </pc:inkChg>
        <pc:inkChg chg="add del mod">
          <ac:chgData name="Simon Stadlinger" userId="4127b6c232a2bc73" providerId="LiveId" clId="{F4EBB878-6014-2F4B-8219-5C4437683073}" dt="2020-05-27T14:00:20.234" v="500" actId="478"/>
          <ac:inkMkLst>
            <pc:docMk/>
            <pc:sldMk cId="1155776362" sldId="257"/>
            <ac:inkMk id="225" creationId="{1A666ABA-85C3-EB44-90A5-F0D9D55558AB}"/>
          </ac:inkMkLst>
        </pc:inkChg>
        <pc:inkChg chg="mod">
          <ac:chgData name="Simon Stadlinger" userId="4127b6c232a2bc73" providerId="LiveId" clId="{F4EBB878-6014-2F4B-8219-5C4437683073}" dt="2020-05-27T13:22:11.429" v="293"/>
          <ac:inkMkLst>
            <pc:docMk/>
            <pc:sldMk cId="1155776362" sldId="257"/>
            <ac:inkMk id="225" creationId="{999E4A52-334A-F64B-B698-564434421416}"/>
          </ac:inkMkLst>
        </pc:inkChg>
        <pc:inkChg chg="mod">
          <ac:chgData name="Simon Stadlinger" userId="4127b6c232a2bc73" providerId="LiveId" clId="{F4EBB878-6014-2F4B-8219-5C4437683073}" dt="2020-05-27T13:22:11.429" v="293"/>
          <ac:inkMkLst>
            <pc:docMk/>
            <pc:sldMk cId="1155776362" sldId="257"/>
            <ac:inkMk id="226" creationId="{11A1F125-7DA2-1745-9DEF-7D46DFA0CA0E}"/>
          </ac:inkMkLst>
        </pc:inkChg>
        <pc:inkChg chg="mod">
          <ac:chgData name="Simon Stadlinger" userId="4127b6c232a2bc73" providerId="LiveId" clId="{F4EBB878-6014-2F4B-8219-5C4437683073}" dt="2020-05-27T13:22:11.429" v="293"/>
          <ac:inkMkLst>
            <pc:docMk/>
            <pc:sldMk cId="1155776362" sldId="257"/>
            <ac:inkMk id="227" creationId="{B398652A-361C-A34E-8DAB-00C23561536B}"/>
          </ac:inkMkLst>
        </pc:inkChg>
        <pc:inkChg chg="mod">
          <ac:chgData name="Simon Stadlinger" userId="4127b6c232a2bc73" providerId="LiveId" clId="{F4EBB878-6014-2F4B-8219-5C4437683073}" dt="2020-05-27T13:22:11.429" v="293"/>
          <ac:inkMkLst>
            <pc:docMk/>
            <pc:sldMk cId="1155776362" sldId="257"/>
            <ac:inkMk id="228" creationId="{99A2DD6E-B5A7-0F43-BFF8-2EEC475D5940}"/>
          </ac:inkMkLst>
        </pc:inkChg>
        <pc:inkChg chg="mod">
          <ac:chgData name="Simon Stadlinger" userId="4127b6c232a2bc73" providerId="LiveId" clId="{F4EBB878-6014-2F4B-8219-5C4437683073}" dt="2020-05-27T13:22:11.429" v="293"/>
          <ac:inkMkLst>
            <pc:docMk/>
            <pc:sldMk cId="1155776362" sldId="257"/>
            <ac:inkMk id="229" creationId="{86A98B23-BC35-3C4A-985D-B59559969F4F}"/>
          </ac:inkMkLst>
        </pc:inkChg>
        <pc:inkChg chg="mod">
          <ac:chgData name="Simon Stadlinger" userId="4127b6c232a2bc73" providerId="LiveId" clId="{F4EBB878-6014-2F4B-8219-5C4437683073}" dt="2020-05-27T13:22:11.429" v="293"/>
          <ac:inkMkLst>
            <pc:docMk/>
            <pc:sldMk cId="1155776362" sldId="257"/>
            <ac:inkMk id="230" creationId="{B77C1727-0ED8-354D-BE06-B8B18A259175}"/>
          </ac:inkMkLst>
        </pc:inkChg>
        <pc:inkChg chg="mod">
          <ac:chgData name="Simon Stadlinger" userId="4127b6c232a2bc73" providerId="LiveId" clId="{F4EBB878-6014-2F4B-8219-5C4437683073}" dt="2020-05-27T13:22:11.429" v="293"/>
          <ac:inkMkLst>
            <pc:docMk/>
            <pc:sldMk cId="1155776362" sldId="257"/>
            <ac:inkMk id="231" creationId="{CB0F3676-32F5-124A-A7E2-DF796F86C6C0}"/>
          </ac:inkMkLst>
        </pc:inkChg>
        <pc:inkChg chg="mod">
          <ac:chgData name="Simon Stadlinger" userId="4127b6c232a2bc73" providerId="LiveId" clId="{F4EBB878-6014-2F4B-8219-5C4437683073}" dt="2020-05-27T13:22:11.429" v="293"/>
          <ac:inkMkLst>
            <pc:docMk/>
            <pc:sldMk cId="1155776362" sldId="257"/>
            <ac:inkMk id="232" creationId="{5A115459-D7CA-6040-85C0-1CC23AFF0E0B}"/>
          </ac:inkMkLst>
        </pc:inkChg>
        <pc:inkChg chg="mod">
          <ac:chgData name="Simon Stadlinger" userId="4127b6c232a2bc73" providerId="LiveId" clId="{F4EBB878-6014-2F4B-8219-5C4437683073}" dt="2020-05-27T13:23:11.440" v="298"/>
          <ac:inkMkLst>
            <pc:docMk/>
            <pc:sldMk cId="1155776362" sldId="257"/>
            <ac:inkMk id="234" creationId="{6936AA1F-3782-9F40-934A-2F991DD05EF4}"/>
          </ac:inkMkLst>
        </pc:inkChg>
        <pc:inkChg chg="mod">
          <ac:chgData name="Simon Stadlinger" userId="4127b6c232a2bc73" providerId="LiveId" clId="{F4EBB878-6014-2F4B-8219-5C4437683073}" dt="2020-05-27T13:23:11.440" v="298"/>
          <ac:inkMkLst>
            <pc:docMk/>
            <pc:sldMk cId="1155776362" sldId="257"/>
            <ac:inkMk id="235" creationId="{C63ADF6A-9F6A-6141-BC26-A8C1669B45C4}"/>
          </ac:inkMkLst>
        </pc:inkChg>
        <pc:inkChg chg="mod">
          <ac:chgData name="Simon Stadlinger" userId="4127b6c232a2bc73" providerId="LiveId" clId="{F4EBB878-6014-2F4B-8219-5C4437683073}" dt="2020-05-27T13:23:11.440" v="298"/>
          <ac:inkMkLst>
            <pc:docMk/>
            <pc:sldMk cId="1155776362" sldId="257"/>
            <ac:inkMk id="236" creationId="{F185E7B1-7B63-E745-905A-85C5DF0862F3}"/>
          </ac:inkMkLst>
        </pc:inkChg>
        <pc:inkChg chg="mod">
          <ac:chgData name="Simon Stadlinger" userId="4127b6c232a2bc73" providerId="LiveId" clId="{F4EBB878-6014-2F4B-8219-5C4437683073}" dt="2020-05-27T13:23:11.440" v="298"/>
          <ac:inkMkLst>
            <pc:docMk/>
            <pc:sldMk cId="1155776362" sldId="257"/>
            <ac:inkMk id="237" creationId="{AC9D9458-B97C-FF4B-95E1-D9B27A798059}"/>
          </ac:inkMkLst>
        </pc:inkChg>
        <pc:inkChg chg="mod">
          <ac:chgData name="Simon Stadlinger" userId="4127b6c232a2bc73" providerId="LiveId" clId="{F4EBB878-6014-2F4B-8219-5C4437683073}" dt="2020-05-27T13:23:11.440" v="298"/>
          <ac:inkMkLst>
            <pc:docMk/>
            <pc:sldMk cId="1155776362" sldId="257"/>
            <ac:inkMk id="238" creationId="{FFBA902F-0054-AF4A-A3C3-D42D99B1AD49}"/>
          </ac:inkMkLst>
        </pc:inkChg>
        <pc:inkChg chg="mod">
          <ac:chgData name="Simon Stadlinger" userId="4127b6c232a2bc73" providerId="LiveId" clId="{F4EBB878-6014-2F4B-8219-5C4437683073}" dt="2020-05-27T13:23:11.440" v="298"/>
          <ac:inkMkLst>
            <pc:docMk/>
            <pc:sldMk cId="1155776362" sldId="257"/>
            <ac:inkMk id="239" creationId="{F8B4439A-AC7D-0549-AE6F-CCCE72BDD908}"/>
          </ac:inkMkLst>
        </pc:inkChg>
        <pc:inkChg chg="mod">
          <ac:chgData name="Simon Stadlinger" userId="4127b6c232a2bc73" providerId="LiveId" clId="{F4EBB878-6014-2F4B-8219-5C4437683073}" dt="2020-05-27T13:23:11.440" v="298"/>
          <ac:inkMkLst>
            <pc:docMk/>
            <pc:sldMk cId="1155776362" sldId="257"/>
            <ac:inkMk id="240" creationId="{9DF3D56E-123C-2E45-BF35-B7D6897057F2}"/>
          </ac:inkMkLst>
        </pc:inkChg>
        <pc:inkChg chg="mod">
          <ac:chgData name="Simon Stadlinger" userId="4127b6c232a2bc73" providerId="LiveId" clId="{F4EBB878-6014-2F4B-8219-5C4437683073}" dt="2020-05-27T13:23:11.440" v="298"/>
          <ac:inkMkLst>
            <pc:docMk/>
            <pc:sldMk cId="1155776362" sldId="257"/>
            <ac:inkMk id="241" creationId="{C7DD5A73-8D01-CD47-A7F3-2ACC7E1FB8F6}"/>
          </ac:inkMkLst>
        </pc:inkChg>
        <pc:inkChg chg="mod">
          <ac:chgData name="Simon Stadlinger" userId="4127b6c232a2bc73" providerId="LiveId" clId="{F4EBB878-6014-2F4B-8219-5C4437683073}" dt="2020-05-27T13:23:11.440" v="298"/>
          <ac:inkMkLst>
            <pc:docMk/>
            <pc:sldMk cId="1155776362" sldId="257"/>
            <ac:inkMk id="242" creationId="{2B2A34BA-CBF4-E949-8AEB-ABD77DDAAFB6}"/>
          </ac:inkMkLst>
        </pc:inkChg>
        <pc:inkChg chg="mod">
          <ac:chgData name="Simon Stadlinger" userId="4127b6c232a2bc73" providerId="LiveId" clId="{F4EBB878-6014-2F4B-8219-5C4437683073}" dt="2020-05-27T13:23:11.440" v="298"/>
          <ac:inkMkLst>
            <pc:docMk/>
            <pc:sldMk cId="1155776362" sldId="257"/>
            <ac:inkMk id="243" creationId="{676D2A29-5B1F-BF4B-87AC-AC20496D6F53}"/>
          </ac:inkMkLst>
        </pc:inkChg>
        <pc:inkChg chg="mod">
          <ac:chgData name="Simon Stadlinger" userId="4127b6c232a2bc73" providerId="LiveId" clId="{F4EBB878-6014-2F4B-8219-5C4437683073}" dt="2020-05-27T13:23:11.440" v="298"/>
          <ac:inkMkLst>
            <pc:docMk/>
            <pc:sldMk cId="1155776362" sldId="257"/>
            <ac:inkMk id="244" creationId="{9427226E-3F91-904E-B561-2BAC14FD7E14}"/>
          </ac:inkMkLst>
        </pc:inkChg>
        <pc:inkChg chg="mod">
          <ac:chgData name="Simon Stadlinger" userId="4127b6c232a2bc73" providerId="LiveId" clId="{F4EBB878-6014-2F4B-8219-5C4437683073}" dt="2020-05-27T13:23:11.440" v="298"/>
          <ac:inkMkLst>
            <pc:docMk/>
            <pc:sldMk cId="1155776362" sldId="257"/>
            <ac:inkMk id="245" creationId="{D4F52CC6-2050-DA46-B774-7A3B83051851}"/>
          </ac:inkMkLst>
        </pc:inkChg>
        <pc:inkChg chg="mod">
          <ac:chgData name="Simon Stadlinger" userId="4127b6c232a2bc73" providerId="LiveId" clId="{F4EBB878-6014-2F4B-8219-5C4437683073}" dt="2020-05-27T13:23:11.440" v="298"/>
          <ac:inkMkLst>
            <pc:docMk/>
            <pc:sldMk cId="1155776362" sldId="257"/>
            <ac:inkMk id="246" creationId="{AB0F0FA4-0B21-1C48-BFF6-8C03640EB39C}"/>
          </ac:inkMkLst>
        </pc:inkChg>
        <pc:inkChg chg="mod">
          <ac:chgData name="Simon Stadlinger" userId="4127b6c232a2bc73" providerId="LiveId" clId="{F4EBB878-6014-2F4B-8219-5C4437683073}" dt="2020-05-27T13:23:11.440" v="298"/>
          <ac:inkMkLst>
            <pc:docMk/>
            <pc:sldMk cId="1155776362" sldId="257"/>
            <ac:inkMk id="247" creationId="{A62177F3-B5EC-634C-9BF9-DAED64BDDED7}"/>
          </ac:inkMkLst>
        </pc:inkChg>
        <pc:inkChg chg="mod">
          <ac:chgData name="Simon Stadlinger" userId="4127b6c232a2bc73" providerId="LiveId" clId="{F4EBB878-6014-2F4B-8219-5C4437683073}" dt="2020-05-27T13:23:11.440" v="298"/>
          <ac:inkMkLst>
            <pc:docMk/>
            <pc:sldMk cId="1155776362" sldId="257"/>
            <ac:inkMk id="248" creationId="{00289ED2-78FC-2244-AA79-3E653DAF5D44}"/>
          </ac:inkMkLst>
        </pc:inkChg>
        <pc:inkChg chg="mod">
          <ac:chgData name="Simon Stadlinger" userId="4127b6c232a2bc73" providerId="LiveId" clId="{F4EBB878-6014-2F4B-8219-5C4437683073}" dt="2020-05-27T13:23:11.440" v="298"/>
          <ac:inkMkLst>
            <pc:docMk/>
            <pc:sldMk cId="1155776362" sldId="257"/>
            <ac:inkMk id="249" creationId="{797B077A-5141-8845-9FC0-C388CD2B71DD}"/>
          </ac:inkMkLst>
        </pc:inkChg>
        <pc:inkChg chg="mod">
          <ac:chgData name="Simon Stadlinger" userId="4127b6c232a2bc73" providerId="LiveId" clId="{F4EBB878-6014-2F4B-8219-5C4437683073}" dt="2020-05-27T13:23:11.440" v="298"/>
          <ac:inkMkLst>
            <pc:docMk/>
            <pc:sldMk cId="1155776362" sldId="257"/>
            <ac:inkMk id="250" creationId="{3F3E1AE6-F2F3-7542-B0B2-93A00DA3EF0D}"/>
          </ac:inkMkLst>
        </pc:inkChg>
        <pc:inkChg chg="mod">
          <ac:chgData name="Simon Stadlinger" userId="4127b6c232a2bc73" providerId="LiveId" clId="{F4EBB878-6014-2F4B-8219-5C4437683073}" dt="2020-05-27T13:23:11.440" v="298"/>
          <ac:inkMkLst>
            <pc:docMk/>
            <pc:sldMk cId="1155776362" sldId="257"/>
            <ac:inkMk id="251" creationId="{05DC5559-DD47-1340-80A7-78936B130A48}"/>
          </ac:inkMkLst>
        </pc:inkChg>
        <pc:inkChg chg="mod">
          <ac:chgData name="Simon Stadlinger" userId="4127b6c232a2bc73" providerId="LiveId" clId="{F4EBB878-6014-2F4B-8219-5C4437683073}" dt="2020-05-27T13:23:11.440" v="298"/>
          <ac:inkMkLst>
            <pc:docMk/>
            <pc:sldMk cId="1155776362" sldId="257"/>
            <ac:inkMk id="252" creationId="{A2DCA9D4-1F84-5349-8DE0-869DE9AD0688}"/>
          </ac:inkMkLst>
        </pc:inkChg>
        <pc:inkChg chg="mod">
          <ac:chgData name="Simon Stadlinger" userId="4127b6c232a2bc73" providerId="LiveId" clId="{F4EBB878-6014-2F4B-8219-5C4437683073}" dt="2020-05-27T13:23:11.440" v="298"/>
          <ac:inkMkLst>
            <pc:docMk/>
            <pc:sldMk cId="1155776362" sldId="257"/>
            <ac:inkMk id="253" creationId="{DDC75144-746D-894E-BA62-332DD9443D64}"/>
          </ac:inkMkLst>
        </pc:inkChg>
      </pc:sldChg>
      <pc:sldChg chg="delSp modSp add del modTransition">
        <pc:chgData name="Simon Stadlinger" userId="4127b6c232a2bc73" providerId="LiveId" clId="{F4EBB878-6014-2F4B-8219-5C4437683073}" dt="2020-05-27T12:51:28.126" v="77" actId="2696"/>
        <pc:sldMkLst>
          <pc:docMk/>
          <pc:sldMk cId="1760675466" sldId="257"/>
        </pc:sldMkLst>
        <pc:grpChg chg="del mod">
          <ac:chgData name="Simon Stadlinger" userId="4127b6c232a2bc73" providerId="LiveId" clId="{F4EBB878-6014-2F4B-8219-5C4437683073}" dt="2020-05-27T12:51:25.732" v="76" actId="478"/>
          <ac:grpSpMkLst>
            <pc:docMk/>
            <pc:sldMk cId="1760675466" sldId="257"/>
            <ac:grpSpMk id="34" creationId="{E20E7564-E590-744D-A559-46834CA8AE76}"/>
          </ac:grpSpMkLst>
        </pc:grpChg>
        <pc:inkChg chg="mod">
          <ac:chgData name="Simon Stadlinger" userId="4127b6c232a2bc73" providerId="LiveId" clId="{F4EBB878-6014-2F4B-8219-5C4437683073}" dt="2020-05-27T12:50:52.319" v="74" actId="14100"/>
          <ac:inkMkLst>
            <pc:docMk/>
            <pc:sldMk cId="1760675466" sldId="257"/>
            <ac:inkMk id="33" creationId="{1079FEC3-CE88-D84A-B8F5-CA2C4EC97775}"/>
          </ac:inkMkLst>
        </pc:inkChg>
      </pc:sldChg>
      <pc:sldChg chg="addSp delSp modSp add">
        <pc:chgData name="Simon Stadlinger" userId="4127b6c232a2bc73" providerId="LiveId" clId="{F4EBB878-6014-2F4B-8219-5C4437683073}" dt="2020-05-27T13:33:45.883" v="397"/>
        <pc:sldMkLst>
          <pc:docMk/>
          <pc:sldMk cId="208178703" sldId="258"/>
        </pc:sldMkLst>
        <pc:spChg chg="del">
          <ac:chgData name="Simon Stadlinger" userId="4127b6c232a2bc73" providerId="LiveId" clId="{F4EBB878-6014-2F4B-8219-5C4437683073}" dt="2020-05-27T13:33:37.409" v="391" actId="478"/>
          <ac:spMkLst>
            <pc:docMk/>
            <pc:sldMk cId="208178703" sldId="258"/>
            <ac:spMk id="2" creationId="{8A1AA7EE-75B4-2445-A775-BEB65B54B362}"/>
          </ac:spMkLst>
        </pc:spChg>
        <pc:spChg chg="del mod">
          <ac:chgData name="Simon Stadlinger" userId="4127b6c232a2bc73" providerId="LiveId" clId="{F4EBB878-6014-2F4B-8219-5C4437683073}" dt="2020-05-27T13:33:39.120" v="393" actId="478"/>
          <ac:spMkLst>
            <pc:docMk/>
            <pc:sldMk cId="208178703" sldId="258"/>
            <ac:spMk id="3" creationId="{C873212F-E613-D440-B4F9-0DB01149E693}"/>
          </ac:spMkLst>
        </pc:spChg>
        <pc:spChg chg="add del mod">
          <ac:chgData name="Simon Stadlinger" userId="4127b6c232a2bc73" providerId="LiveId" clId="{F4EBB878-6014-2F4B-8219-5C4437683073}" dt="2020-05-27T13:33:45.883" v="397"/>
          <ac:spMkLst>
            <pc:docMk/>
            <pc:sldMk cId="208178703" sldId="258"/>
            <ac:spMk id="4" creationId="{5F01EF31-6BAA-204E-8BC7-9CBC8C840267}"/>
          </ac:spMkLst>
        </pc:spChg>
        <pc:grpChg chg="add mod">
          <ac:chgData name="Simon Stadlinger" userId="4127b6c232a2bc73" providerId="LiveId" clId="{F4EBB878-6014-2F4B-8219-5C4437683073}" dt="2020-05-27T13:33:40.546" v="395"/>
          <ac:grpSpMkLst>
            <pc:docMk/>
            <pc:sldMk cId="208178703" sldId="258"/>
            <ac:grpSpMk id="5" creationId="{3EAA5441-2250-CD43-961A-89118A282733}"/>
          </ac:grpSpMkLst>
        </pc:grpChg>
        <pc:inkChg chg="mod">
          <ac:chgData name="Simon Stadlinger" userId="4127b6c232a2bc73" providerId="LiveId" clId="{F4EBB878-6014-2F4B-8219-5C4437683073}" dt="2020-05-27T13:33:40.546" v="395"/>
          <ac:inkMkLst>
            <pc:docMk/>
            <pc:sldMk cId="208178703" sldId="258"/>
            <ac:inkMk id="6" creationId="{2381A712-34E6-B346-AE65-0A83128EAAEA}"/>
          </ac:inkMkLst>
        </pc:inkChg>
        <pc:inkChg chg="mod">
          <ac:chgData name="Simon Stadlinger" userId="4127b6c232a2bc73" providerId="LiveId" clId="{F4EBB878-6014-2F4B-8219-5C4437683073}" dt="2020-05-27T13:33:40.546" v="395"/>
          <ac:inkMkLst>
            <pc:docMk/>
            <pc:sldMk cId="208178703" sldId="258"/>
            <ac:inkMk id="7" creationId="{D8E530B9-0CF9-AB4B-AEB0-DAB470C75020}"/>
          </ac:inkMkLst>
        </pc:inkChg>
        <pc:inkChg chg="mod">
          <ac:chgData name="Simon Stadlinger" userId="4127b6c232a2bc73" providerId="LiveId" clId="{F4EBB878-6014-2F4B-8219-5C4437683073}" dt="2020-05-27T13:33:40.546" v="395"/>
          <ac:inkMkLst>
            <pc:docMk/>
            <pc:sldMk cId="208178703" sldId="258"/>
            <ac:inkMk id="8" creationId="{59EEAD01-3BF0-7843-9756-4B7FD7569DA1}"/>
          </ac:inkMkLst>
        </pc:inkChg>
        <pc:inkChg chg="mod">
          <ac:chgData name="Simon Stadlinger" userId="4127b6c232a2bc73" providerId="LiveId" clId="{F4EBB878-6014-2F4B-8219-5C4437683073}" dt="2020-05-27T13:33:40.546" v="395"/>
          <ac:inkMkLst>
            <pc:docMk/>
            <pc:sldMk cId="208178703" sldId="258"/>
            <ac:inkMk id="9" creationId="{DB6C4F25-E014-1F40-8E15-FF3665D65BC9}"/>
          </ac:inkMkLst>
        </pc:inkChg>
        <pc:inkChg chg="mod">
          <ac:chgData name="Simon Stadlinger" userId="4127b6c232a2bc73" providerId="LiveId" clId="{F4EBB878-6014-2F4B-8219-5C4437683073}" dt="2020-05-27T13:33:40.546" v="395"/>
          <ac:inkMkLst>
            <pc:docMk/>
            <pc:sldMk cId="208178703" sldId="258"/>
            <ac:inkMk id="10" creationId="{7360CF74-9C81-DE42-B538-66227736E81D}"/>
          </ac:inkMkLst>
        </pc:inkChg>
        <pc:inkChg chg="mod">
          <ac:chgData name="Simon Stadlinger" userId="4127b6c232a2bc73" providerId="LiveId" clId="{F4EBB878-6014-2F4B-8219-5C4437683073}" dt="2020-05-27T13:33:40.546" v="395"/>
          <ac:inkMkLst>
            <pc:docMk/>
            <pc:sldMk cId="208178703" sldId="258"/>
            <ac:inkMk id="11" creationId="{CD33CCDC-717F-E443-8ED0-05F9C7A3A2ED}"/>
          </ac:inkMkLst>
        </pc:inkChg>
        <pc:inkChg chg="mod">
          <ac:chgData name="Simon Stadlinger" userId="4127b6c232a2bc73" providerId="LiveId" clId="{F4EBB878-6014-2F4B-8219-5C4437683073}" dt="2020-05-27T13:33:40.546" v="395"/>
          <ac:inkMkLst>
            <pc:docMk/>
            <pc:sldMk cId="208178703" sldId="258"/>
            <ac:inkMk id="12" creationId="{AF57D89D-E71B-814E-94E3-2F6A375811DC}"/>
          </ac:inkMkLst>
        </pc:inkChg>
        <pc:inkChg chg="mod">
          <ac:chgData name="Simon Stadlinger" userId="4127b6c232a2bc73" providerId="LiveId" clId="{F4EBB878-6014-2F4B-8219-5C4437683073}" dt="2020-05-27T13:33:40.546" v="395"/>
          <ac:inkMkLst>
            <pc:docMk/>
            <pc:sldMk cId="208178703" sldId="258"/>
            <ac:inkMk id="13" creationId="{9921F75C-DF21-2041-A07C-3408E0846C26}"/>
          </ac:inkMkLst>
        </pc:inkChg>
        <pc:inkChg chg="mod">
          <ac:chgData name="Simon Stadlinger" userId="4127b6c232a2bc73" providerId="LiveId" clId="{F4EBB878-6014-2F4B-8219-5C4437683073}" dt="2020-05-27T13:33:40.546" v="395"/>
          <ac:inkMkLst>
            <pc:docMk/>
            <pc:sldMk cId="208178703" sldId="258"/>
            <ac:inkMk id="14" creationId="{AE829B7B-6C98-EA40-95C8-0ADB9228D150}"/>
          </ac:inkMkLst>
        </pc:inkChg>
        <pc:inkChg chg="mod">
          <ac:chgData name="Simon Stadlinger" userId="4127b6c232a2bc73" providerId="LiveId" clId="{F4EBB878-6014-2F4B-8219-5C4437683073}" dt="2020-05-27T13:33:40.546" v="395"/>
          <ac:inkMkLst>
            <pc:docMk/>
            <pc:sldMk cId="208178703" sldId="258"/>
            <ac:inkMk id="15" creationId="{2B3A4361-7C97-0042-A25F-6656AA878001}"/>
          </ac:inkMkLst>
        </pc:inkChg>
        <pc:inkChg chg="mod">
          <ac:chgData name="Simon Stadlinger" userId="4127b6c232a2bc73" providerId="LiveId" clId="{F4EBB878-6014-2F4B-8219-5C4437683073}" dt="2020-05-27T13:33:40.546" v="395"/>
          <ac:inkMkLst>
            <pc:docMk/>
            <pc:sldMk cId="208178703" sldId="258"/>
            <ac:inkMk id="16" creationId="{77B23ED9-C11D-0D41-8684-059AE8548EDD}"/>
          </ac:inkMkLst>
        </pc:inkChg>
        <pc:inkChg chg="mod">
          <ac:chgData name="Simon Stadlinger" userId="4127b6c232a2bc73" providerId="LiveId" clId="{F4EBB878-6014-2F4B-8219-5C4437683073}" dt="2020-05-27T13:33:40.546" v="395"/>
          <ac:inkMkLst>
            <pc:docMk/>
            <pc:sldMk cId="208178703" sldId="258"/>
            <ac:inkMk id="17" creationId="{4C089FCD-4D58-7D4B-B0F2-9D21CE552F97}"/>
          </ac:inkMkLst>
        </pc:inkChg>
        <pc:inkChg chg="mod">
          <ac:chgData name="Simon Stadlinger" userId="4127b6c232a2bc73" providerId="LiveId" clId="{F4EBB878-6014-2F4B-8219-5C4437683073}" dt="2020-05-27T13:33:40.546" v="395"/>
          <ac:inkMkLst>
            <pc:docMk/>
            <pc:sldMk cId="208178703" sldId="258"/>
            <ac:inkMk id="18" creationId="{A61AC77E-DE00-B047-822D-C23D6FB08419}"/>
          </ac:inkMkLst>
        </pc:inkChg>
        <pc:inkChg chg="mod">
          <ac:chgData name="Simon Stadlinger" userId="4127b6c232a2bc73" providerId="LiveId" clId="{F4EBB878-6014-2F4B-8219-5C4437683073}" dt="2020-05-27T13:33:40.546" v="395"/>
          <ac:inkMkLst>
            <pc:docMk/>
            <pc:sldMk cId="208178703" sldId="258"/>
            <ac:inkMk id="19" creationId="{3061538E-3159-924E-99C4-903597F4A26D}"/>
          </ac:inkMkLst>
        </pc:inkChg>
        <pc:inkChg chg="mod">
          <ac:chgData name="Simon Stadlinger" userId="4127b6c232a2bc73" providerId="LiveId" clId="{F4EBB878-6014-2F4B-8219-5C4437683073}" dt="2020-05-27T13:33:40.546" v="395"/>
          <ac:inkMkLst>
            <pc:docMk/>
            <pc:sldMk cId="208178703" sldId="258"/>
            <ac:inkMk id="20" creationId="{8593B84B-2CB2-1648-8FEC-FD5E057F392A}"/>
          </ac:inkMkLst>
        </pc:inkChg>
        <pc:inkChg chg="mod">
          <ac:chgData name="Simon Stadlinger" userId="4127b6c232a2bc73" providerId="LiveId" clId="{F4EBB878-6014-2F4B-8219-5C4437683073}" dt="2020-05-27T13:33:40.546" v="395"/>
          <ac:inkMkLst>
            <pc:docMk/>
            <pc:sldMk cId="208178703" sldId="258"/>
            <ac:inkMk id="21" creationId="{623F5C3D-E379-1142-96DE-7C332F59A590}"/>
          </ac:inkMkLst>
        </pc:inkChg>
        <pc:inkChg chg="mod">
          <ac:chgData name="Simon Stadlinger" userId="4127b6c232a2bc73" providerId="LiveId" clId="{F4EBB878-6014-2F4B-8219-5C4437683073}" dt="2020-05-27T13:33:40.546" v="395"/>
          <ac:inkMkLst>
            <pc:docMk/>
            <pc:sldMk cId="208178703" sldId="258"/>
            <ac:inkMk id="22" creationId="{D5399E81-14E8-EA4D-A147-CDC50BC1B4F2}"/>
          </ac:inkMkLst>
        </pc:inkChg>
        <pc:inkChg chg="mod">
          <ac:chgData name="Simon Stadlinger" userId="4127b6c232a2bc73" providerId="LiveId" clId="{F4EBB878-6014-2F4B-8219-5C4437683073}" dt="2020-05-27T13:33:40.546" v="395"/>
          <ac:inkMkLst>
            <pc:docMk/>
            <pc:sldMk cId="208178703" sldId="258"/>
            <ac:inkMk id="23" creationId="{09F426EB-EE8D-E64C-B354-79F6B8412F02}"/>
          </ac:inkMkLst>
        </pc:inkChg>
        <pc:inkChg chg="mod">
          <ac:chgData name="Simon Stadlinger" userId="4127b6c232a2bc73" providerId="LiveId" clId="{F4EBB878-6014-2F4B-8219-5C4437683073}" dt="2020-05-27T13:33:40.546" v="395"/>
          <ac:inkMkLst>
            <pc:docMk/>
            <pc:sldMk cId="208178703" sldId="258"/>
            <ac:inkMk id="24" creationId="{A0A6EE85-D120-B746-A22C-8BCA8A3FD0BA}"/>
          </ac:inkMkLst>
        </pc:inkChg>
        <pc:inkChg chg="mod">
          <ac:chgData name="Simon Stadlinger" userId="4127b6c232a2bc73" providerId="LiveId" clId="{F4EBB878-6014-2F4B-8219-5C4437683073}" dt="2020-05-27T13:33:40.546" v="395"/>
          <ac:inkMkLst>
            <pc:docMk/>
            <pc:sldMk cId="208178703" sldId="258"/>
            <ac:inkMk id="25" creationId="{140CB906-5F2A-7444-9062-B8B6D88330A7}"/>
          </ac:inkMkLst>
        </pc:inkChg>
        <pc:inkChg chg="mod">
          <ac:chgData name="Simon Stadlinger" userId="4127b6c232a2bc73" providerId="LiveId" clId="{F4EBB878-6014-2F4B-8219-5C4437683073}" dt="2020-05-27T13:33:40.546" v="395"/>
          <ac:inkMkLst>
            <pc:docMk/>
            <pc:sldMk cId="208178703" sldId="258"/>
            <ac:inkMk id="26" creationId="{DC6E8D35-CDCC-0A42-BFEE-0FBA7F4263E4}"/>
          </ac:inkMkLst>
        </pc:inkChg>
        <pc:inkChg chg="mod">
          <ac:chgData name="Simon Stadlinger" userId="4127b6c232a2bc73" providerId="LiveId" clId="{F4EBB878-6014-2F4B-8219-5C4437683073}" dt="2020-05-27T13:33:40.546" v="395"/>
          <ac:inkMkLst>
            <pc:docMk/>
            <pc:sldMk cId="208178703" sldId="258"/>
            <ac:inkMk id="27" creationId="{2C00AFF0-0822-CC4A-AF69-95EFDECD6C11}"/>
          </ac:inkMkLst>
        </pc:inkChg>
        <pc:inkChg chg="mod">
          <ac:chgData name="Simon Stadlinger" userId="4127b6c232a2bc73" providerId="LiveId" clId="{F4EBB878-6014-2F4B-8219-5C4437683073}" dt="2020-05-27T13:33:40.546" v="395"/>
          <ac:inkMkLst>
            <pc:docMk/>
            <pc:sldMk cId="208178703" sldId="258"/>
            <ac:inkMk id="28" creationId="{79690304-B729-354E-B738-ACF8404296C6}"/>
          </ac:inkMkLst>
        </pc:inkChg>
        <pc:inkChg chg="mod">
          <ac:chgData name="Simon Stadlinger" userId="4127b6c232a2bc73" providerId="LiveId" clId="{F4EBB878-6014-2F4B-8219-5C4437683073}" dt="2020-05-27T13:33:40.546" v="395"/>
          <ac:inkMkLst>
            <pc:docMk/>
            <pc:sldMk cId="208178703" sldId="258"/>
            <ac:inkMk id="29" creationId="{4C2D0596-6F27-EB4B-976E-2DD4338ECFEF}"/>
          </ac:inkMkLst>
        </pc:inkChg>
        <pc:inkChg chg="mod">
          <ac:chgData name="Simon Stadlinger" userId="4127b6c232a2bc73" providerId="LiveId" clId="{F4EBB878-6014-2F4B-8219-5C4437683073}" dt="2020-05-27T13:33:40.546" v="395"/>
          <ac:inkMkLst>
            <pc:docMk/>
            <pc:sldMk cId="208178703" sldId="258"/>
            <ac:inkMk id="30" creationId="{007C6B76-C0A8-1A43-AC2B-9154A61DBFE0}"/>
          </ac:inkMkLst>
        </pc:inkChg>
        <pc:inkChg chg="mod">
          <ac:chgData name="Simon Stadlinger" userId="4127b6c232a2bc73" providerId="LiveId" clId="{F4EBB878-6014-2F4B-8219-5C4437683073}" dt="2020-05-27T13:33:40.546" v="395"/>
          <ac:inkMkLst>
            <pc:docMk/>
            <pc:sldMk cId="208178703" sldId="258"/>
            <ac:inkMk id="31" creationId="{E62080B0-4BF1-474E-87D1-3C41D463F348}"/>
          </ac:inkMkLst>
        </pc:inkChg>
        <pc:inkChg chg="mod">
          <ac:chgData name="Simon Stadlinger" userId="4127b6c232a2bc73" providerId="LiveId" clId="{F4EBB878-6014-2F4B-8219-5C4437683073}" dt="2020-05-27T13:33:40.546" v="395"/>
          <ac:inkMkLst>
            <pc:docMk/>
            <pc:sldMk cId="208178703" sldId="258"/>
            <ac:inkMk id="32" creationId="{1F01CDF0-68B4-E348-9262-D76E938B37B4}"/>
          </ac:inkMkLst>
        </pc:inkChg>
        <pc:inkChg chg="mod">
          <ac:chgData name="Simon Stadlinger" userId="4127b6c232a2bc73" providerId="LiveId" clId="{F4EBB878-6014-2F4B-8219-5C4437683073}" dt="2020-05-27T13:33:40.546" v="395"/>
          <ac:inkMkLst>
            <pc:docMk/>
            <pc:sldMk cId="208178703" sldId="258"/>
            <ac:inkMk id="33" creationId="{D214AC97-9DDB-9348-82C0-1A9B219EABA0}"/>
          </ac:inkMkLst>
        </pc:inkChg>
        <pc:inkChg chg="mod">
          <ac:chgData name="Simon Stadlinger" userId="4127b6c232a2bc73" providerId="LiveId" clId="{F4EBB878-6014-2F4B-8219-5C4437683073}" dt="2020-05-27T13:33:40.546" v="395"/>
          <ac:inkMkLst>
            <pc:docMk/>
            <pc:sldMk cId="208178703" sldId="258"/>
            <ac:inkMk id="34" creationId="{2FB2746D-BE76-B84D-A137-F214758369DE}"/>
          </ac:inkMkLst>
        </pc:inkChg>
        <pc:inkChg chg="mod">
          <ac:chgData name="Simon Stadlinger" userId="4127b6c232a2bc73" providerId="LiveId" clId="{F4EBB878-6014-2F4B-8219-5C4437683073}" dt="2020-05-27T13:33:40.546" v="395"/>
          <ac:inkMkLst>
            <pc:docMk/>
            <pc:sldMk cId="208178703" sldId="258"/>
            <ac:inkMk id="35" creationId="{585A4B6E-93F7-4243-91F6-3DEF8667FB03}"/>
          </ac:inkMkLst>
        </pc:inkChg>
        <pc:inkChg chg="mod">
          <ac:chgData name="Simon Stadlinger" userId="4127b6c232a2bc73" providerId="LiveId" clId="{F4EBB878-6014-2F4B-8219-5C4437683073}" dt="2020-05-27T13:33:40.546" v="395"/>
          <ac:inkMkLst>
            <pc:docMk/>
            <pc:sldMk cId="208178703" sldId="258"/>
            <ac:inkMk id="36" creationId="{53D6313B-3AB4-1741-9776-ED7CD41CBFE6}"/>
          </ac:inkMkLst>
        </pc:inkChg>
        <pc:inkChg chg="mod">
          <ac:chgData name="Simon Stadlinger" userId="4127b6c232a2bc73" providerId="LiveId" clId="{F4EBB878-6014-2F4B-8219-5C4437683073}" dt="2020-05-27T13:33:40.546" v="395"/>
          <ac:inkMkLst>
            <pc:docMk/>
            <pc:sldMk cId="208178703" sldId="258"/>
            <ac:inkMk id="37" creationId="{6DE621F9-F139-514E-B208-DE0F6E118A47}"/>
          </ac:inkMkLst>
        </pc:inkChg>
        <pc:inkChg chg="mod">
          <ac:chgData name="Simon Stadlinger" userId="4127b6c232a2bc73" providerId="LiveId" clId="{F4EBB878-6014-2F4B-8219-5C4437683073}" dt="2020-05-27T13:33:40.546" v="395"/>
          <ac:inkMkLst>
            <pc:docMk/>
            <pc:sldMk cId="208178703" sldId="258"/>
            <ac:inkMk id="38" creationId="{AD303782-D6BD-E640-8CEE-59646DCF0D95}"/>
          </ac:inkMkLst>
        </pc:inkChg>
        <pc:inkChg chg="mod">
          <ac:chgData name="Simon Stadlinger" userId="4127b6c232a2bc73" providerId="LiveId" clId="{F4EBB878-6014-2F4B-8219-5C4437683073}" dt="2020-05-27T13:33:40.546" v="395"/>
          <ac:inkMkLst>
            <pc:docMk/>
            <pc:sldMk cId="208178703" sldId="258"/>
            <ac:inkMk id="39" creationId="{B296178E-5A25-7149-AC5A-B72E4E623DD2}"/>
          </ac:inkMkLst>
        </pc:inkChg>
        <pc:inkChg chg="mod">
          <ac:chgData name="Simon Stadlinger" userId="4127b6c232a2bc73" providerId="LiveId" clId="{F4EBB878-6014-2F4B-8219-5C4437683073}" dt="2020-05-27T13:33:40.546" v="395"/>
          <ac:inkMkLst>
            <pc:docMk/>
            <pc:sldMk cId="208178703" sldId="258"/>
            <ac:inkMk id="40" creationId="{6572E460-6528-B749-8D37-9995E3D89596}"/>
          </ac:inkMkLst>
        </pc:inkChg>
        <pc:inkChg chg="mod">
          <ac:chgData name="Simon Stadlinger" userId="4127b6c232a2bc73" providerId="LiveId" clId="{F4EBB878-6014-2F4B-8219-5C4437683073}" dt="2020-05-27T13:33:40.546" v="395"/>
          <ac:inkMkLst>
            <pc:docMk/>
            <pc:sldMk cId="208178703" sldId="258"/>
            <ac:inkMk id="41" creationId="{7BC76B22-D538-3649-A0C0-BF838CA6868B}"/>
          </ac:inkMkLst>
        </pc:inkChg>
        <pc:inkChg chg="mod">
          <ac:chgData name="Simon Stadlinger" userId="4127b6c232a2bc73" providerId="LiveId" clId="{F4EBB878-6014-2F4B-8219-5C4437683073}" dt="2020-05-27T13:33:40.546" v="395"/>
          <ac:inkMkLst>
            <pc:docMk/>
            <pc:sldMk cId="208178703" sldId="258"/>
            <ac:inkMk id="42" creationId="{9CC6F37A-1A3F-A04A-B4EE-66BB21AEB6E2}"/>
          </ac:inkMkLst>
        </pc:inkChg>
        <pc:inkChg chg="mod">
          <ac:chgData name="Simon Stadlinger" userId="4127b6c232a2bc73" providerId="LiveId" clId="{F4EBB878-6014-2F4B-8219-5C4437683073}" dt="2020-05-27T13:33:40.546" v="395"/>
          <ac:inkMkLst>
            <pc:docMk/>
            <pc:sldMk cId="208178703" sldId="258"/>
            <ac:inkMk id="43" creationId="{E9C32FA5-2104-4942-8CD2-7D80C4A2F018}"/>
          </ac:inkMkLst>
        </pc:inkChg>
        <pc:inkChg chg="mod">
          <ac:chgData name="Simon Stadlinger" userId="4127b6c232a2bc73" providerId="LiveId" clId="{F4EBB878-6014-2F4B-8219-5C4437683073}" dt="2020-05-27T13:33:40.546" v="395"/>
          <ac:inkMkLst>
            <pc:docMk/>
            <pc:sldMk cId="208178703" sldId="258"/>
            <ac:inkMk id="44" creationId="{D5B166F7-237A-B048-90E1-BCF69791C03A}"/>
          </ac:inkMkLst>
        </pc:inkChg>
        <pc:inkChg chg="mod">
          <ac:chgData name="Simon Stadlinger" userId="4127b6c232a2bc73" providerId="LiveId" clId="{F4EBB878-6014-2F4B-8219-5C4437683073}" dt="2020-05-27T13:33:40.546" v="395"/>
          <ac:inkMkLst>
            <pc:docMk/>
            <pc:sldMk cId="208178703" sldId="258"/>
            <ac:inkMk id="45" creationId="{15B92808-8FC3-F648-B64F-8304D07BFB9E}"/>
          </ac:inkMkLst>
        </pc:inkChg>
        <pc:inkChg chg="mod">
          <ac:chgData name="Simon Stadlinger" userId="4127b6c232a2bc73" providerId="LiveId" clId="{F4EBB878-6014-2F4B-8219-5C4437683073}" dt="2020-05-27T13:33:40.546" v="395"/>
          <ac:inkMkLst>
            <pc:docMk/>
            <pc:sldMk cId="208178703" sldId="258"/>
            <ac:inkMk id="46" creationId="{5CE48AC0-3F33-3C4B-97AC-555A6D00BAD2}"/>
          </ac:inkMkLst>
        </pc:inkChg>
        <pc:inkChg chg="mod">
          <ac:chgData name="Simon Stadlinger" userId="4127b6c232a2bc73" providerId="LiveId" clId="{F4EBB878-6014-2F4B-8219-5C4437683073}" dt="2020-05-27T13:33:40.546" v="395"/>
          <ac:inkMkLst>
            <pc:docMk/>
            <pc:sldMk cId="208178703" sldId="258"/>
            <ac:inkMk id="47" creationId="{764609C4-8C52-4A42-90CE-2C8A8CEFF22A}"/>
          </ac:inkMkLst>
        </pc:inkChg>
        <pc:inkChg chg="mod">
          <ac:chgData name="Simon Stadlinger" userId="4127b6c232a2bc73" providerId="LiveId" clId="{F4EBB878-6014-2F4B-8219-5C4437683073}" dt="2020-05-27T13:33:40.546" v="395"/>
          <ac:inkMkLst>
            <pc:docMk/>
            <pc:sldMk cId="208178703" sldId="258"/>
            <ac:inkMk id="48" creationId="{909D7862-C6C0-AB4F-81FB-B80C9F9CF8F9}"/>
          </ac:inkMkLst>
        </pc:inkChg>
        <pc:inkChg chg="mod">
          <ac:chgData name="Simon Stadlinger" userId="4127b6c232a2bc73" providerId="LiveId" clId="{F4EBB878-6014-2F4B-8219-5C4437683073}" dt="2020-05-27T13:33:40.546" v="395"/>
          <ac:inkMkLst>
            <pc:docMk/>
            <pc:sldMk cId="208178703" sldId="258"/>
            <ac:inkMk id="49" creationId="{C4B7EBDB-76B0-F041-8CDA-02BE71E90101}"/>
          </ac:inkMkLst>
        </pc:inkChg>
        <pc:inkChg chg="mod">
          <ac:chgData name="Simon Stadlinger" userId="4127b6c232a2bc73" providerId="LiveId" clId="{F4EBB878-6014-2F4B-8219-5C4437683073}" dt="2020-05-27T13:33:40.546" v="395"/>
          <ac:inkMkLst>
            <pc:docMk/>
            <pc:sldMk cId="208178703" sldId="258"/>
            <ac:inkMk id="50" creationId="{AA773ACD-DBF0-1B44-8B82-BABB043D250F}"/>
          </ac:inkMkLst>
        </pc:inkChg>
        <pc:inkChg chg="mod">
          <ac:chgData name="Simon Stadlinger" userId="4127b6c232a2bc73" providerId="LiveId" clId="{F4EBB878-6014-2F4B-8219-5C4437683073}" dt="2020-05-27T13:33:40.546" v="395"/>
          <ac:inkMkLst>
            <pc:docMk/>
            <pc:sldMk cId="208178703" sldId="258"/>
            <ac:inkMk id="51" creationId="{35ECF03C-E605-CD4D-BD9E-2E96325C21AC}"/>
          </ac:inkMkLst>
        </pc:inkChg>
        <pc:inkChg chg="mod">
          <ac:chgData name="Simon Stadlinger" userId="4127b6c232a2bc73" providerId="LiveId" clId="{F4EBB878-6014-2F4B-8219-5C4437683073}" dt="2020-05-27T13:33:40.546" v="395"/>
          <ac:inkMkLst>
            <pc:docMk/>
            <pc:sldMk cId="208178703" sldId="258"/>
            <ac:inkMk id="52" creationId="{58C8CB04-0F31-2043-A5AA-9128F803998E}"/>
          </ac:inkMkLst>
        </pc:inkChg>
        <pc:inkChg chg="mod">
          <ac:chgData name="Simon Stadlinger" userId="4127b6c232a2bc73" providerId="LiveId" clId="{F4EBB878-6014-2F4B-8219-5C4437683073}" dt="2020-05-27T13:33:40.546" v="395"/>
          <ac:inkMkLst>
            <pc:docMk/>
            <pc:sldMk cId="208178703" sldId="258"/>
            <ac:inkMk id="53" creationId="{FA9995C1-EBCE-C540-BD62-ED0C8EBEEB6B}"/>
          </ac:inkMkLst>
        </pc:inkChg>
        <pc:inkChg chg="mod">
          <ac:chgData name="Simon Stadlinger" userId="4127b6c232a2bc73" providerId="LiveId" clId="{F4EBB878-6014-2F4B-8219-5C4437683073}" dt="2020-05-27T13:33:40.546" v="395"/>
          <ac:inkMkLst>
            <pc:docMk/>
            <pc:sldMk cId="208178703" sldId="258"/>
            <ac:inkMk id="54" creationId="{9672F4C1-10E0-2541-B273-A109665FACE4}"/>
          </ac:inkMkLst>
        </pc:inkChg>
        <pc:inkChg chg="mod">
          <ac:chgData name="Simon Stadlinger" userId="4127b6c232a2bc73" providerId="LiveId" clId="{F4EBB878-6014-2F4B-8219-5C4437683073}" dt="2020-05-27T13:33:40.546" v="395"/>
          <ac:inkMkLst>
            <pc:docMk/>
            <pc:sldMk cId="208178703" sldId="258"/>
            <ac:inkMk id="55" creationId="{A2ADE022-569B-6B46-B77B-6792333A291F}"/>
          </ac:inkMkLst>
        </pc:inkChg>
        <pc:inkChg chg="mod">
          <ac:chgData name="Simon Stadlinger" userId="4127b6c232a2bc73" providerId="LiveId" clId="{F4EBB878-6014-2F4B-8219-5C4437683073}" dt="2020-05-27T13:33:40.546" v="395"/>
          <ac:inkMkLst>
            <pc:docMk/>
            <pc:sldMk cId="208178703" sldId="258"/>
            <ac:inkMk id="56" creationId="{7544F341-643D-1C4F-B03E-F1722156AFE5}"/>
          </ac:inkMkLst>
        </pc:inkChg>
        <pc:inkChg chg="mod">
          <ac:chgData name="Simon Stadlinger" userId="4127b6c232a2bc73" providerId="LiveId" clId="{F4EBB878-6014-2F4B-8219-5C4437683073}" dt="2020-05-27T13:33:40.546" v="395"/>
          <ac:inkMkLst>
            <pc:docMk/>
            <pc:sldMk cId="208178703" sldId="258"/>
            <ac:inkMk id="57" creationId="{7742C3A9-31F2-FF4F-A458-405BD41B9F3B}"/>
          </ac:inkMkLst>
        </pc:inkChg>
        <pc:inkChg chg="mod">
          <ac:chgData name="Simon Stadlinger" userId="4127b6c232a2bc73" providerId="LiveId" clId="{F4EBB878-6014-2F4B-8219-5C4437683073}" dt="2020-05-27T13:33:40.546" v="395"/>
          <ac:inkMkLst>
            <pc:docMk/>
            <pc:sldMk cId="208178703" sldId="258"/>
            <ac:inkMk id="58" creationId="{2BB7BF13-3282-064A-8CB8-48E76CBDA4C7}"/>
          </ac:inkMkLst>
        </pc:inkChg>
        <pc:inkChg chg="mod">
          <ac:chgData name="Simon Stadlinger" userId="4127b6c232a2bc73" providerId="LiveId" clId="{F4EBB878-6014-2F4B-8219-5C4437683073}" dt="2020-05-27T13:33:40.546" v="395"/>
          <ac:inkMkLst>
            <pc:docMk/>
            <pc:sldMk cId="208178703" sldId="258"/>
            <ac:inkMk id="59" creationId="{30391029-F456-3A4B-940F-A742EB3CB046}"/>
          </ac:inkMkLst>
        </pc:inkChg>
        <pc:inkChg chg="mod">
          <ac:chgData name="Simon Stadlinger" userId="4127b6c232a2bc73" providerId="LiveId" clId="{F4EBB878-6014-2F4B-8219-5C4437683073}" dt="2020-05-27T13:33:40.546" v="395"/>
          <ac:inkMkLst>
            <pc:docMk/>
            <pc:sldMk cId="208178703" sldId="258"/>
            <ac:inkMk id="60" creationId="{3F9D7B9B-59F2-D44D-B4B9-15E659C2C719}"/>
          </ac:inkMkLst>
        </pc:inkChg>
        <pc:inkChg chg="mod">
          <ac:chgData name="Simon Stadlinger" userId="4127b6c232a2bc73" providerId="LiveId" clId="{F4EBB878-6014-2F4B-8219-5C4437683073}" dt="2020-05-27T13:33:40.546" v="395"/>
          <ac:inkMkLst>
            <pc:docMk/>
            <pc:sldMk cId="208178703" sldId="258"/>
            <ac:inkMk id="61" creationId="{DBFE7019-6BB6-A34C-B4EA-D18D11026B90}"/>
          </ac:inkMkLst>
        </pc:inkChg>
        <pc:inkChg chg="mod">
          <ac:chgData name="Simon Stadlinger" userId="4127b6c232a2bc73" providerId="LiveId" clId="{F4EBB878-6014-2F4B-8219-5C4437683073}" dt="2020-05-27T13:33:40.546" v="395"/>
          <ac:inkMkLst>
            <pc:docMk/>
            <pc:sldMk cId="208178703" sldId="258"/>
            <ac:inkMk id="62" creationId="{483FF16B-0914-D24B-B84B-CD5CA0DF8A9A}"/>
          </ac:inkMkLst>
        </pc:inkChg>
        <pc:inkChg chg="mod">
          <ac:chgData name="Simon Stadlinger" userId="4127b6c232a2bc73" providerId="LiveId" clId="{F4EBB878-6014-2F4B-8219-5C4437683073}" dt="2020-05-27T13:33:40.546" v="395"/>
          <ac:inkMkLst>
            <pc:docMk/>
            <pc:sldMk cId="208178703" sldId="258"/>
            <ac:inkMk id="63" creationId="{5BCB34D3-DA01-FF42-B7B1-C9FA208F3870}"/>
          </ac:inkMkLst>
        </pc:inkChg>
        <pc:inkChg chg="mod">
          <ac:chgData name="Simon Stadlinger" userId="4127b6c232a2bc73" providerId="LiveId" clId="{F4EBB878-6014-2F4B-8219-5C4437683073}" dt="2020-05-27T13:33:40.546" v="395"/>
          <ac:inkMkLst>
            <pc:docMk/>
            <pc:sldMk cId="208178703" sldId="258"/>
            <ac:inkMk id="64" creationId="{9F200EB4-6E58-AA45-85F4-8BCCB1A726B2}"/>
          </ac:inkMkLst>
        </pc:inkChg>
        <pc:inkChg chg="mod">
          <ac:chgData name="Simon Stadlinger" userId="4127b6c232a2bc73" providerId="LiveId" clId="{F4EBB878-6014-2F4B-8219-5C4437683073}" dt="2020-05-27T13:33:40.546" v="395"/>
          <ac:inkMkLst>
            <pc:docMk/>
            <pc:sldMk cId="208178703" sldId="258"/>
            <ac:inkMk id="65" creationId="{744278A7-CD68-0B41-B78F-88CC3B455C57}"/>
          </ac:inkMkLst>
        </pc:inkChg>
        <pc:inkChg chg="mod">
          <ac:chgData name="Simon Stadlinger" userId="4127b6c232a2bc73" providerId="LiveId" clId="{F4EBB878-6014-2F4B-8219-5C4437683073}" dt="2020-05-27T13:33:40.546" v="395"/>
          <ac:inkMkLst>
            <pc:docMk/>
            <pc:sldMk cId="208178703" sldId="258"/>
            <ac:inkMk id="66" creationId="{0791A47D-61A7-C843-BBC5-5823EAF46DBB}"/>
          </ac:inkMkLst>
        </pc:inkChg>
        <pc:inkChg chg="mod">
          <ac:chgData name="Simon Stadlinger" userId="4127b6c232a2bc73" providerId="LiveId" clId="{F4EBB878-6014-2F4B-8219-5C4437683073}" dt="2020-05-27T13:33:40.546" v="395"/>
          <ac:inkMkLst>
            <pc:docMk/>
            <pc:sldMk cId="208178703" sldId="258"/>
            <ac:inkMk id="67" creationId="{C4779676-4989-F945-8603-697C516E86D7}"/>
          </ac:inkMkLst>
        </pc:inkChg>
        <pc:inkChg chg="mod">
          <ac:chgData name="Simon Stadlinger" userId="4127b6c232a2bc73" providerId="LiveId" clId="{F4EBB878-6014-2F4B-8219-5C4437683073}" dt="2020-05-27T13:33:40.546" v="395"/>
          <ac:inkMkLst>
            <pc:docMk/>
            <pc:sldMk cId="208178703" sldId="258"/>
            <ac:inkMk id="68" creationId="{3CF5FE81-81D1-7941-8935-675BB1E09793}"/>
          </ac:inkMkLst>
        </pc:inkChg>
        <pc:inkChg chg="mod">
          <ac:chgData name="Simon Stadlinger" userId="4127b6c232a2bc73" providerId="LiveId" clId="{F4EBB878-6014-2F4B-8219-5C4437683073}" dt="2020-05-27T13:33:40.546" v="395"/>
          <ac:inkMkLst>
            <pc:docMk/>
            <pc:sldMk cId="208178703" sldId="258"/>
            <ac:inkMk id="69" creationId="{6EDB960C-F1BB-CC47-B349-09A39E1B10C3}"/>
          </ac:inkMkLst>
        </pc:inkChg>
        <pc:inkChg chg="mod">
          <ac:chgData name="Simon Stadlinger" userId="4127b6c232a2bc73" providerId="LiveId" clId="{F4EBB878-6014-2F4B-8219-5C4437683073}" dt="2020-05-27T13:33:40.546" v="395"/>
          <ac:inkMkLst>
            <pc:docMk/>
            <pc:sldMk cId="208178703" sldId="258"/>
            <ac:inkMk id="70" creationId="{74D44342-914F-4346-A454-C74F896E2336}"/>
          </ac:inkMkLst>
        </pc:inkChg>
      </pc:sldChg>
      <pc:sldChg chg="addSp delSp modSp add del">
        <pc:chgData name="Simon Stadlinger" userId="4127b6c232a2bc73" providerId="LiveId" clId="{F4EBB878-6014-2F4B-8219-5C4437683073}" dt="2020-05-29T09:59:06.402" v="1022" actId="2696"/>
        <pc:sldMkLst>
          <pc:docMk/>
          <pc:sldMk cId="3559758790" sldId="258"/>
        </pc:sldMkLst>
        <pc:spChg chg="add del mod">
          <ac:chgData name="Simon Stadlinger" userId="4127b6c232a2bc73" providerId="LiveId" clId="{F4EBB878-6014-2F4B-8219-5C4437683073}" dt="2020-05-27T14:19:55.109" v="671"/>
          <ac:spMkLst>
            <pc:docMk/>
            <pc:sldMk cId="3559758790" sldId="258"/>
            <ac:spMk id="2" creationId="{FD617D06-1AA3-5544-97A2-54CF9D9098F1}"/>
          </ac:spMkLst>
        </pc:spChg>
        <pc:grpChg chg="del mod">
          <ac:chgData name="Simon Stadlinger" userId="4127b6c232a2bc73" providerId="LiveId" clId="{F4EBB878-6014-2F4B-8219-5C4437683073}" dt="2020-05-27T14:02:50.714" v="530" actId="478"/>
          <ac:grpSpMkLst>
            <pc:docMk/>
            <pc:sldMk cId="3559758790" sldId="258"/>
            <ac:grpSpMk id="10" creationId="{6659DF0C-3A76-8347-9A4E-2E139C2B6FB0}"/>
          </ac:grpSpMkLst>
        </pc:grpChg>
        <pc:grpChg chg="del mod">
          <ac:chgData name="Simon Stadlinger" userId="4127b6c232a2bc73" providerId="LiveId" clId="{F4EBB878-6014-2F4B-8219-5C4437683073}" dt="2020-05-27T13:52:34.242" v="464" actId="478"/>
          <ac:grpSpMkLst>
            <pc:docMk/>
            <pc:sldMk cId="3559758790" sldId="258"/>
            <ac:grpSpMk id="10" creationId="{DF8CF46B-9DF6-994B-8B35-659163A60B14}"/>
          </ac:grpSpMkLst>
        </pc:grpChg>
        <pc:grpChg chg="add del mod">
          <ac:chgData name="Simon Stadlinger" userId="4127b6c232a2bc73" providerId="LiveId" clId="{F4EBB878-6014-2F4B-8219-5C4437683073}" dt="2020-05-27T13:52:34.242" v="464" actId="478"/>
          <ac:grpSpMkLst>
            <pc:docMk/>
            <pc:sldMk cId="3559758790" sldId="258"/>
            <ac:grpSpMk id="11" creationId="{B54AA940-25F7-1A4B-BE59-A042A6945183}"/>
          </ac:grpSpMkLst>
        </pc:grpChg>
        <pc:grpChg chg="add del mod">
          <ac:chgData name="Simon Stadlinger" userId="4127b6c232a2bc73" providerId="LiveId" clId="{F4EBB878-6014-2F4B-8219-5C4437683073}" dt="2020-05-27T14:02:50.114" v="529" actId="478"/>
          <ac:grpSpMkLst>
            <pc:docMk/>
            <pc:sldMk cId="3559758790" sldId="258"/>
            <ac:grpSpMk id="12" creationId="{2395FAAA-7935-154A-9669-CDC24B635316}"/>
          </ac:grpSpMkLst>
        </pc:grpChg>
        <pc:grpChg chg="add del mod">
          <ac:chgData name="Simon Stadlinger" userId="4127b6c232a2bc73" providerId="LiveId" clId="{F4EBB878-6014-2F4B-8219-5C4437683073}" dt="2020-05-27T14:19:53.174" v="668" actId="478"/>
          <ac:grpSpMkLst>
            <pc:docMk/>
            <pc:sldMk cId="3559758790" sldId="258"/>
            <ac:grpSpMk id="12" creationId="{57A933FD-78BA-D143-A8CB-3B15AD7CA606}"/>
          </ac:grpSpMkLst>
        </pc:grpChg>
        <pc:grpChg chg="add del mod">
          <ac:chgData name="Simon Stadlinger" userId="4127b6c232a2bc73" providerId="LiveId" clId="{F4EBB878-6014-2F4B-8219-5C4437683073}" dt="2020-05-27T13:52:34.242" v="464" actId="478"/>
          <ac:grpSpMkLst>
            <pc:docMk/>
            <pc:sldMk cId="3559758790" sldId="258"/>
            <ac:grpSpMk id="12" creationId="{832CDC40-BCD3-B541-BA71-B78973A20616}"/>
          </ac:grpSpMkLst>
        </pc:grpChg>
        <pc:grpChg chg="add del mod">
          <ac:chgData name="Simon Stadlinger" userId="4127b6c232a2bc73" providerId="LiveId" clId="{F4EBB878-6014-2F4B-8219-5C4437683073}" dt="2020-05-27T14:02:49.081" v="528" actId="478"/>
          <ac:grpSpMkLst>
            <pc:docMk/>
            <pc:sldMk cId="3559758790" sldId="258"/>
            <ac:grpSpMk id="21" creationId="{6FC97343-808C-F94B-BE83-1E7A1DBC88A6}"/>
          </ac:grpSpMkLst>
        </pc:grpChg>
        <pc:grpChg chg="add del mod">
          <ac:chgData name="Simon Stadlinger" userId="4127b6c232a2bc73" providerId="LiveId" clId="{F4EBB878-6014-2F4B-8219-5C4437683073}" dt="2020-05-27T13:44:34.897" v="411" actId="478"/>
          <ac:grpSpMkLst>
            <pc:docMk/>
            <pc:sldMk cId="3559758790" sldId="258"/>
            <ac:grpSpMk id="26" creationId="{5BA202F9-EA5F-2B44-82E5-D2D7B3A41E0C}"/>
          </ac:grpSpMkLst>
        </pc:grpChg>
        <pc:grpChg chg="del">
          <ac:chgData name="Simon Stadlinger" userId="4127b6c232a2bc73" providerId="LiveId" clId="{F4EBB878-6014-2F4B-8219-5C4437683073}" dt="2020-05-27T14:19:54.119" v="669" actId="478"/>
          <ac:grpSpMkLst>
            <pc:docMk/>
            <pc:sldMk cId="3559758790" sldId="258"/>
            <ac:grpSpMk id="28" creationId="{068456CE-23D6-2F47-A3EB-313DA33A131B}"/>
          </ac:grpSpMkLst>
        </pc:grpChg>
        <pc:grpChg chg="add del mod">
          <ac:chgData name="Simon Stadlinger" userId="4127b6c232a2bc73" providerId="LiveId" clId="{F4EBB878-6014-2F4B-8219-5C4437683073}" dt="2020-05-27T14:19:50.057" v="665" actId="478"/>
          <ac:grpSpMkLst>
            <pc:docMk/>
            <pc:sldMk cId="3559758790" sldId="258"/>
            <ac:grpSpMk id="29" creationId="{6B9B8BD5-F679-034E-A671-BD6A81A4431E}"/>
          </ac:grpSpMkLst>
        </pc:grpChg>
        <pc:grpChg chg="add mod">
          <ac:chgData name="Simon Stadlinger" userId="4127b6c232a2bc73" providerId="LiveId" clId="{F4EBB878-6014-2F4B-8219-5C4437683073}" dt="2020-05-27T13:48:30.025" v="415" actId="571"/>
          <ac:grpSpMkLst>
            <pc:docMk/>
            <pc:sldMk cId="3559758790" sldId="258"/>
            <ac:grpSpMk id="50" creationId="{A019B1C9-BA53-6A44-B57D-BF173F346827}"/>
          </ac:grpSpMkLst>
        </pc:grpChg>
        <pc:grpChg chg="add del mod">
          <ac:chgData name="Simon Stadlinger" userId="4127b6c232a2bc73" providerId="LiveId" clId="{F4EBB878-6014-2F4B-8219-5C4437683073}" dt="2020-05-27T13:52:34.242" v="464" actId="478"/>
          <ac:grpSpMkLst>
            <pc:docMk/>
            <pc:sldMk cId="3559758790" sldId="258"/>
            <ac:grpSpMk id="83" creationId="{63575DCC-173A-A844-A5AE-2B7F70FFBBCD}"/>
          </ac:grpSpMkLst>
        </pc:grpChg>
        <pc:grpChg chg="add del mod">
          <ac:chgData name="Simon Stadlinger" userId="4127b6c232a2bc73" providerId="LiveId" clId="{F4EBB878-6014-2F4B-8219-5C4437683073}" dt="2020-05-27T13:50:58.072" v="442" actId="165"/>
          <ac:grpSpMkLst>
            <pc:docMk/>
            <pc:sldMk cId="3559758790" sldId="258"/>
            <ac:grpSpMk id="92" creationId="{42FCFDF1-3A5C-3F41-AEA2-2985AABAB948}"/>
          </ac:grpSpMkLst>
        </pc:grpChg>
        <pc:grpChg chg="add del mod">
          <ac:chgData name="Simon Stadlinger" userId="4127b6c232a2bc73" providerId="LiveId" clId="{F4EBB878-6014-2F4B-8219-5C4437683073}" dt="2020-05-27T13:51:30.158" v="449" actId="165"/>
          <ac:grpSpMkLst>
            <pc:docMk/>
            <pc:sldMk cId="3559758790" sldId="258"/>
            <ac:grpSpMk id="105" creationId="{685F0BBE-1E49-CD4D-A1D6-785C516C6D13}"/>
          </ac:grpSpMkLst>
        </pc:grpChg>
        <pc:grpChg chg="del mod">
          <ac:chgData name="Simon Stadlinger" userId="4127b6c232a2bc73" providerId="LiveId" clId="{F4EBB878-6014-2F4B-8219-5C4437683073}" dt="2020-05-27T13:52:34.242" v="464" actId="478"/>
          <ac:grpSpMkLst>
            <pc:docMk/>
            <pc:sldMk cId="3559758790" sldId="258"/>
            <ac:grpSpMk id="220" creationId="{C72CEF49-36AF-634F-BBD0-EAA6AE5F95DD}"/>
          </ac:grpSpMkLst>
        </pc:grpChg>
        <pc:picChg chg="add del mod">
          <ac:chgData name="Simon Stadlinger" userId="4127b6c232a2bc73" providerId="LiveId" clId="{F4EBB878-6014-2F4B-8219-5C4437683073}" dt="2020-05-29T07:48:15.976" v="887"/>
          <ac:picMkLst>
            <pc:docMk/>
            <pc:sldMk cId="3559758790" sldId="258"/>
            <ac:picMk id="2" creationId="{8F5C2A49-E51E-1047-A55D-0531923AD9B3}"/>
          </ac:picMkLst>
        </pc:picChg>
        <pc:picChg chg="add del mod">
          <ac:chgData name="Simon Stadlinger" userId="4127b6c232a2bc73" providerId="LiveId" clId="{F4EBB878-6014-2F4B-8219-5C4437683073}" dt="2020-05-29T07:48:06.029" v="883" actId="478"/>
          <ac:picMkLst>
            <pc:docMk/>
            <pc:sldMk cId="3559758790" sldId="258"/>
            <ac:picMk id="3" creationId="{64120EE8-C4E2-5541-B78B-D2358939D61B}"/>
          </ac:picMkLst>
        </pc:picChg>
        <pc:picChg chg="add del mod">
          <ac:chgData name="Simon Stadlinger" userId="4127b6c232a2bc73" providerId="LiveId" clId="{F4EBB878-6014-2F4B-8219-5C4437683073}" dt="2020-05-27T14:05:42.880" v="553"/>
          <ac:picMkLst>
            <pc:docMk/>
            <pc:sldMk cId="3559758790" sldId="258"/>
            <ac:picMk id="11" creationId="{65E37ECE-A274-F04D-9AFC-5B5781729B8B}"/>
          </ac:picMkLst>
        </pc:picChg>
        <pc:picChg chg="add del mod">
          <ac:chgData name="Simon Stadlinger" userId="4127b6c232a2bc73" providerId="LiveId" clId="{F4EBB878-6014-2F4B-8219-5C4437683073}" dt="2020-05-27T13:52:34.242" v="464" actId="478"/>
          <ac:picMkLst>
            <pc:docMk/>
            <pc:sldMk cId="3559758790" sldId="258"/>
            <ac:picMk id="13" creationId="{2B60814E-4CE4-4946-8816-CAE224AEA59F}"/>
          </ac:picMkLst>
        </pc:picChg>
        <pc:picChg chg="add del mod">
          <ac:chgData name="Simon Stadlinger" userId="4127b6c232a2bc73" providerId="LiveId" clId="{F4EBB878-6014-2F4B-8219-5C4437683073}" dt="2020-05-27T13:57:48.853" v="482" actId="478"/>
          <ac:picMkLst>
            <pc:docMk/>
            <pc:sldMk cId="3559758790" sldId="258"/>
            <ac:picMk id="14" creationId="{2BC9AF5C-5F56-E545-B90A-1A3B68F5828B}"/>
          </ac:picMkLst>
        </pc:picChg>
        <pc:picChg chg="add del mod">
          <ac:chgData name="Simon Stadlinger" userId="4127b6c232a2bc73" providerId="LiveId" clId="{F4EBB878-6014-2F4B-8219-5C4437683073}" dt="2020-05-27T13:57:48.853" v="482" actId="478"/>
          <ac:picMkLst>
            <pc:docMk/>
            <pc:sldMk cId="3559758790" sldId="258"/>
            <ac:picMk id="15" creationId="{E16D66BE-02D6-0147-A5FB-CD2B11320156}"/>
          </ac:picMkLst>
        </pc:picChg>
        <pc:picChg chg="add del mod">
          <ac:chgData name="Simon Stadlinger" userId="4127b6c232a2bc73" providerId="LiveId" clId="{F4EBB878-6014-2F4B-8219-5C4437683073}" dt="2020-05-27T13:57:48.853" v="482" actId="478"/>
          <ac:picMkLst>
            <pc:docMk/>
            <pc:sldMk cId="3559758790" sldId="258"/>
            <ac:picMk id="16" creationId="{5C28919F-6F0F-B242-9556-5BD1FCA50BC4}"/>
          </ac:picMkLst>
        </pc:picChg>
        <pc:picChg chg="add del mod">
          <ac:chgData name="Simon Stadlinger" userId="4127b6c232a2bc73" providerId="LiveId" clId="{F4EBB878-6014-2F4B-8219-5C4437683073}" dt="2020-05-27T14:13:04.390" v="642" actId="478"/>
          <ac:picMkLst>
            <pc:docMk/>
            <pc:sldMk cId="3559758790" sldId="258"/>
            <ac:picMk id="30" creationId="{FB2C2F39-BC45-0644-A9E6-EF867880DA88}"/>
          </ac:picMkLst>
        </pc:picChg>
        <pc:picChg chg="add mod">
          <ac:chgData name="Simon Stadlinger" userId="4127b6c232a2bc73" providerId="LiveId" clId="{F4EBB878-6014-2F4B-8219-5C4437683073}" dt="2020-05-27T18:47:03.800" v="679" actId="1076"/>
          <ac:picMkLst>
            <pc:docMk/>
            <pc:sldMk cId="3559758790" sldId="258"/>
            <ac:picMk id="31" creationId="{39E2358E-09F4-AF4D-ABB8-6EC4ADEBFFB7}"/>
          </ac:picMkLst>
        </pc:picChg>
        <pc:picChg chg="add del mod">
          <ac:chgData name="Simon Stadlinger" userId="4127b6c232a2bc73" providerId="LiveId" clId="{F4EBB878-6014-2F4B-8219-5C4437683073}" dt="2020-05-27T13:52:34.242" v="464" actId="478"/>
          <ac:picMkLst>
            <pc:docMk/>
            <pc:sldMk cId="3559758790" sldId="258"/>
            <ac:picMk id="118" creationId="{4726C9EA-EDCC-7049-A0D7-61D779C5DD0C}"/>
          </ac:picMkLst>
        </pc:picChg>
        <pc:picChg chg="add del mod">
          <ac:chgData name="Simon Stadlinger" userId="4127b6c232a2bc73" providerId="LiveId" clId="{F4EBB878-6014-2F4B-8219-5C4437683073}" dt="2020-05-27T13:52:34.242" v="464" actId="478"/>
          <ac:picMkLst>
            <pc:docMk/>
            <pc:sldMk cId="3559758790" sldId="258"/>
            <ac:picMk id="119" creationId="{B9756EF7-433F-7D4F-A00A-ED741449F9D6}"/>
          </ac:picMkLst>
        </pc:picChg>
        <pc:picChg chg="add del mod">
          <ac:chgData name="Simon Stadlinger" userId="4127b6c232a2bc73" providerId="LiveId" clId="{F4EBB878-6014-2F4B-8219-5C4437683073}" dt="2020-05-27T13:52:36.130" v="465" actId="478"/>
          <ac:picMkLst>
            <pc:docMk/>
            <pc:sldMk cId="3559758790" sldId="258"/>
            <ac:picMk id="120" creationId="{35F45EA7-E6ED-7346-B5D5-90DBEC246C25}"/>
          </ac:picMkLst>
        </pc:picChg>
        <pc:picChg chg="add del mod">
          <ac:chgData name="Simon Stadlinger" userId="4127b6c232a2bc73" providerId="LiveId" clId="{F4EBB878-6014-2F4B-8219-5C4437683073}" dt="2020-05-27T13:57:48.853" v="482" actId="478"/>
          <ac:picMkLst>
            <pc:docMk/>
            <pc:sldMk cId="3559758790" sldId="258"/>
            <ac:picMk id="121" creationId="{BC70C697-211F-F148-8321-EE801A1566B7}"/>
          </ac:picMkLst>
        </pc:picChg>
        <pc:inkChg chg="add mod">
          <ac:chgData name="Simon Stadlinger" userId="4127b6c232a2bc73" providerId="LiveId" clId="{F4EBB878-6014-2F4B-8219-5C4437683073}" dt="2020-05-27T13:48:56.048" v="426"/>
          <ac:inkMkLst>
            <pc:docMk/>
            <pc:sldMk cId="3559758790" sldId="258"/>
            <ac:inkMk id="2" creationId="{2C5B303C-2263-1845-93B4-B03762F4F8F5}"/>
          </ac:inkMkLst>
        </pc:inkChg>
        <pc:inkChg chg="add mod">
          <ac:chgData name="Simon Stadlinger" userId="4127b6c232a2bc73" providerId="LiveId" clId="{F4EBB878-6014-2F4B-8219-5C4437683073}" dt="2020-05-27T13:48:56.048" v="426"/>
          <ac:inkMkLst>
            <pc:docMk/>
            <pc:sldMk cId="3559758790" sldId="258"/>
            <ac:inkMk id="3" creationId="{7CB9A039-78F7-DF4B-B84A-93551C0B458A}"/>
          </ac:inkMkLst>
        </pc:inkChg>
        <pc:inkChg chg="add mod">
          <ac:chgData name="Simon Stadlinger" userId="4127b6c232a2bc73" providerId="LiveId" clId="{F4EBB878-6014-2F4B-8219-5C4437683073}" dt="2020-05-27T13:48:56.048" v="426"/>
          <ac:inkMkLst>
            <pc:docMk/>
            <pc:sldMk cId="3559758790" sldId="258"/>
            <ac:inkMk id="4" creationId="{5EE07493-2D5F-7145-84CE-6F9D32D16FFF}"/>
          </ac:inkMkLst>
        </pc:inkChg>
        <pc:inkChg chg="add mod">
          <ac:chgData name="Simon Stadlinger" userId="4127b6c232a2bc73" providerId="LiveId" clId="{F4EBB878-6014-2F4B-8219-5C4437683073}" dt="2020-05-27T13:48:56.048" v="426"/>
          <ac:inkMkLst>
            <pc:docMk/>
            <pc:sldMk cId="3559758790" sldId="258"/>
            <ac:inkMk id="5" creationId="{14EF20C3-850F-354A-84D7-0D7333E23921}"/>
          </ac:inkMkLst>
        </pc:inkChg>
        <pc:inkChg chg="add mod">
          <ac:chgData name="Simon Stadlinger" userId="4127b6c232a2bc73" providerId="LiveId" clId="{F4EBB878-6014-2F4B-8219-5C4437683073}" dt="2020-05-27T13:48:56.048" v="426"/>
          <ac:inkMkLst>
            <pc:docMk/>
            <pc:sldMk cId="3559758790" sldId="258"/>
            <ac:inkMk id="6" creationId="{78B1A541-930B-5E49-9114-3118A14CEC35}"/>
          </ac:inkMkLst>
        </pc:inkChg>
        <pc:inkChg chg="add mod">
          <ac:chgData name="Simon Stadlinger" userId="4127b6c232a2bc73" providerId="LiveId" clId="{F4EBB878-6014-2F4B-8219-5C4437683073}" dt="2020-05-27T13:48:56.048" v="426"/>
          <ac:inkMkLst>
            <pc:docMk/>
            <pc:sldMk cId="3559758790" sldId="258"/>
            <ac:inkMk id="7" creationId="{83C97A8E-9D04-FF48-8948-A5C04F338A97}"/>
          </ac:inkMkLst>
        </pc:inkChg>
        <pc:inkChg chg="add mod">
          <ac:chgData name="Simon Stadlinger" userId="4127b6c232a2bc73" providerId="LiveId" clId="{F4EBB878-6014-2F4B-8219-5C4437683073}" dt="2020-05-27T13:48:56.048" v="426"/>
          <ac:inkMkLst>
            <pc:docMk/>
            <pc:sldMk cId="3559758790" sldId="258"/>
            <ac:inkMk id="8" creationId="{1FD34A7F-A161-6E42-8069-9CFEBAC1FB02}"/>
          </ac:inkMkLst>
        </pc:inkChg>
        <pc:inkChg chg="add mod">
          <ac:chgData name="Simon Stadlinger" userId="4127b6c232a2bc73" providerId="LiveId" clId="{F4EBB878-6014-2F4B-8219-5C4437683073}" dt="2020-05-27T13:48:56.048" v="426"/>
          <ac:inkMkLst>
            <pc:docMk/>
            <pc:sldMk cId="3559758790" sldId="258"/>
            <ac:inkMk id="9" creationId="{8DF6F20B-09EB-D243-B966-6713C0CF07E9}"/>
          </ac:inkMkLst>
        </pc:inkChg>
        <pc:inkChg chg="mod">
          <ac:chgData name="Simon Stadlinger" userId="4127b6c232a2bc73" providerId="LiveId" clId="{F4EBB878-6014-2F4B-8219-5C4437683073}" dt="2020-05-27T14:18:37.998" v="649"/>
          <ac:inkMkLst>
            <pc:docMk/>
            <pc:sldMk cId="3559758790" sldId="258"/>
            <ac:inkMk id="13" creationId="{040D1413-ED02-7F4A-80CD-3706E61750DA}"/>
          </ac:inkMkLst>
        </pc:inkChg>
        <pc:inkChg chg="mod">
          <ac:chgData name="Simon Stadlinger" userId="4127b6c232a2bc73" providerId="LiveId" clId="{F4EBB878-6014-2F4B-8219-5C4437683073}" dt="2020-05-27T14:01:42.416" v="516" actId="1076"/>
          <ac:inkMkLst>
            <pc:docMk/>
            <pc:sldMk cId="3559758790" sldId="258"/>
            <ac:inkMk id="13" creationId="{BB4B6313-69BB-7847-8233-3CB6DB004EE4}"/>
          </ac:inkMkLst>
        </pc:inkChg>
        <pc:inkChg chg="mod">
          <ac:chgData name="Simon Stadlinger" userId="4127b6c232a2bc73" providerId="LiveId" clId="{F4EBB878-6014-2F4B-8219-5C4437683073}" dt="2020-05-27T14:18:37.998" v="649"/>
          <ac:inkMkLst>
            <pc:docMk/>
            <pc:sldMk cId="3559758790" sldId="258"/>
            <ac:inkMk id="14" creationId="{662773EF-12CA-0143-A063-3966E260DECC}"/>
          </ac:inkMkLst>
        </pc:inkChg>
        <pc:inkChg chg="mod">
          <ac:chgData name="Simon Stadlinger" userId="4127b6c232a2bc73" providerId="LiveId" clId="{F4EBB878-6014-2F4B-8219-5C4437683073}" dt="2020-05-27T14:01:42.416" v="516" actId="1076"/>
          <ac:inkMkLst>
            <pc:docMk/>
            <pc:sldMk cId="3559758790" sldId="258"/>
            <ac:inkMk id="14" creationId="{7C5D215A-D04A-4642-9BA9-02A2A698C648}"/>
          </ac:inkMkLst>
        </pc:inkChg>
        <pc:inkChg chg="mod">
          <ac:chgData name="Simon Stadlinger" userId="4127b6c232a2bc73" providerId="LiveId" clId="{F4EBB878-6014-2F4B-8219-5C4437683073}" dt="2020-05-27T14:01:42.416" v="516" actId="1076"/>
          <ac:inkMkLst>
            <pc:docMk/>
            <pc:sldMk cId="3559758790" sldId="258"/>
            <ac:inkMk id="15" creationId="{B17A7CE2-8E30-A647-AB5D-1398A84A5FEC}"/>
          </ac:inkMkLst>
        </pc:inkChg>
        <pc:inkChg chg="mod">
          <ac:chgData name="Simon Stadlinger" userId="4127b6c232a2bc73" providerId="LiveId" clId="{F4EBB878-6014-2F4B-8219-5C4437683073}" dt="2020-05-27T14:18:37.998" v="649"/>
          <ac:inkMkLst>
            <pc:docMk/>
            <pc:sldMk cId="3559758790" sldId="258"/>
            <ac:inkMk id="15" creationId="{B4989137-3A47-9E40-99FE-33B6499C16B7}"/>
          </ac:inkMkLst>
        </pc:inkChg>
        <pc:inkChg chg="mod">
          <ac:chgData name="Simon Stadlinger" userId="4127b6c232a2bc73" providerId="LiveId" clId="{F4EBB878-6014-2F4B-8219-5C4437683073}" dt="2020-05-27T14:01:42.416" v="516" actId="1076"/>
          <ac:inkMkLst>
            <pc:docMk/>
            <pc:sldMk cId="3559758790" sldId="258"/>
            <ac:inkMk id="16" creationId="{4E2F590A-7366-0F48-B55D-2AB84E8FB47A}"/>
          </ac:inkMkLst>
        </pc:inkChg>
        <pc:inkChg chg="mod">
          <ac:chgData name="Simon Stadlinger" userId="4127b6c232a2bc73" providerId="LiveId" clId="{F4EBB878-6014-2F4B-8219-5C4437683073}" dt="2020-05-27T14:18:37.998" v="649"/>
          <ac:inkMkLst>
            <pc:docMk/>
            <pc:sldMk cId="3559758790" sldId="258"/>
            <ac:inkMk id="16" creationId="{56B7F5FB-4937-5E49-A55E-DA9774100949}"/>
          </ac:inkMkLst>
        </pc:inkChg>
        <pc:inkChg chg="mod">
          <ac:chgData name="Simon Stadlinger" userId="4127b6c232a2bc73" providerId="LiveId" clId="{F4EBB878-6014-2F4B-8219-5C4437683073}" dt="2020-05-27T14:01:42.416" v="516" actId="1076"/>
          <ac:inkMkLst>
            <pc:docMk/>
            <pc:sldMk cId="3559758790" sldId="258"/>
            <ac:inkMk id="17" creationId="{31876B0E-8624-ED49-BDCB-4D7059767950}"/>
          </ac:inkMkLst>
        </pc:inkChg>
        <pc:inkChg chg="mod">
          <ac:chgData name="Simon Stadlinger" userId="4127b6c232a2bc73" providerId="LiveId" clId="{F4EBB878-6014-2F4B-8219-5C4437683073}" dt="2020-05-27T14:18:37.998" v="649"/>
          <ac:inkMkLst>
            <pc:docMk/>
            <pc:sldMk cId="3559758790" sldId="258"/>
            <ac:inkMk id="17" creationId="{7A09E25A-F567-D248-A7ED-9A429FAB0E46}"/>
          </ac:inkMkLst>
        </pc:inkChg>
        <pc:inkChg chg="mod">
          <ac:chgData name="Simon Stadlinger" userId="4127b6c232a2bc73" providerId="LiveId" clId="{F4EBB878-6014-2F4B-8219-5C4437683073}" dt="2020-05-27T14:01:42.416" v="516" actId="1076"/>
          <ac:inkMkLst>
            <pc:docMk/>
            <pc:sldMk cId="3559758790" sldId="258"/>
            <ac:inkMk id="18" creationId="{90387D4E-ACCB-DA4E-806A-C3AFCA6E0A5F}"/>
          </ac:inkMkLst>
        </pc:inkChg>
        <pc:inkChg chg="mod">
          <ac:chgData name="Simon Stadlinger" userId="4127b6c232a2bc73" providerId="LiveId" clId="{F4EBB878-6014-2F4B-8219-5C4437683073}" dt="2020-05-27T14:18:37.998" v="649"/>
          <ac:inkMkLst>
            <pc:docMk/>
            <pc:sldMk cId="3559758790" sldId="258"/>
            <ac:inkMk id="18" creationId="{D9CB5E67-6E2F-1445-B3C9-358B95A2783E}"/>
          </ac:inkMkLst>
        </pc:inkChg>
        <pc:inkChg chg="mod">
          <ac:chgData name="Simon Stadlinger" userId="4127b6c232a2bc73" providerId="LiveId" clId="{F4EBB878-6014-2F4B-8219-5C4437683073}" dt="2020-05-27T14:01:42.416" v="516" actId="1076"/>
          <ac:inkMkLst>
            <pc:docMk/>
            <pc:sldMk cId="3559758790" sldId="258"/>
            <ac:inkMk id="19" creationId="{1594DD67-20D7-BE48-9EE7-E82573A7E72D}"/>
          </ac:inkMkLst>
        </pc:inkChg>
        <pc:inkChg chg="mod">
          <ac:chgData name="Simon Stadlinger" userId="4127b6c232a2bc73" providerId="LiveId" clId="{F4EBB878-6014-2F4B-8219-5C4437683073}" dt="2020-05-27T14:18:37.998" v="649"/>
          <ac:inkMkLst>
            <pc:docMk/>
            <pc:sldMk cId="3559758790" sldId="258"/>
            <ac:inkMk id="19" creationId="{2EA61A0F-CC0C-0644-A104-511EB34870D9}"/>
          </ac:inkMkLst>
        </pc:inkChg>
        <pc:inkChg chg="mod">
          <ac:chgData name="Simon Stadlinger" userId="4127b6c232a2bc73" providerId="LiveId" clId="{F4EBB878-6014-2F4B-8219-5C4437683073}" dt="2020-05-27T14:01:42.416" v="516" actId="1076"/>
          <ac:inkMkLst>
            <pc:docMk/>
            <pc:sldMk cId="3559758790" sldId="258"/>
            <ac:inkMk id="20" creationId="{EA545F5F-F973-F541-A8E6-290E9B598776}"/>
          </ac:inkMkLst>
        </pc:inkChg>
        <pc:inkChg chg="mod">
          <ac:chgData name="Simon Stadlinger" userId="4127b6c232a2bc73" providerId="LiveId" clId="{F4EBB878-6014-2F4B-8219-5C4437683073}" dt="2020-05-27T14:18:37.998" v="649"/>
          <ac:inkMkLst>
            <pc:docMk/>
            <pc:sldMk cId="3559758790" sldId="258"/>
            <ac:inkMk id="20" creationId="{F7DD430C-D305-784C-AB0D-231FA09FFA59}"/>
          </ac:inkMkLst>
        </pc:inkChg>
        <pc:inkChg chg="mod">
          <ac:chgData name="Simon Stadlinger" userId="4127b6c232a2bc73" providerId="LiveId" clId="{F4EBB878-6014-2F4B-8219-5C4437683073}" dt="2020-05-27T14:02:25.642" v="525"/>
          <ac:inkMkLst>
            <pc:docMk/>
            <pc:sldMk cId="3559758790" sldId="258"/>
            <ac:inkMk id="22" creationId="{94FD366D-FBEA-4243-ABB6-22F2A11ABAF2}"/>
          </ac:inkMkLst>
        </pc:inkChg>
        <pc:inkChg chg="mod">
          <ac:chgData name="Simon Stadlinger" userId="4127b6c232a2bc73" providerId="LiveId" clId="{F4EBB878-6014-2F4B-8219-5C4437683073}" dt="2020-05-27T14:02:25.642" v="525"/>
          <ac:inkMkLst>
            <pc:docMk/>
            <pc:sldMk cId="3559758790" sldId="258"/>
            <ac:inkMk id="23" creationId="{8A9FF66E-8D59-CC44-96E4-4797958B71A8}"/>
          </ac:inkMkLst>
        </pc:inkChg>
        <pc:inkChg chg="mod">
          <ac:chgData name="Simon Stadlinger" userId="4127b6c232a2bc73" providerId="LiveId" clId="{F4EBB878-6014-2F4B-8219-5C4437683073}" dt="2020-05-27T14:02:25.642" v="525"/>
          <ac:inkMkLst>
            <pc:docMk/>
            <pc:sldMk cId="3559758790" sldId="258"/>
            <ac:inkMk id="24" creationId="{BD32CFB1-48E6-9044-8F4B-3C9A9B6CFE33}"/>
          </ac:inkMkLst>
        </pc:inkChg>
        <pc:inkChg chg="mod">
          <ac:chgData name="Simon Stadlinger" userId="4127b6c232a2bc73" providerId="LiveId" clId="{F4EBB878-6014-2F4B-8219-5C4437683073}" dt="2020-05-27T14:02:25.642" v="525"/>
          <ac:inkMkLst>
            <pc:docMk/>
            <pc:sldMk cId="3559758790" sldId="258"/>
            <ac:inkMk id="25" creationId="{5F1FA2B3-136A-9749-ACCC-B0E5B18C2BBA}"/>
          </ac:inkMkLst>
        </pc:inkChg>
        <pc:inkChg chg="mod">
          <ac:chgData name="Simon Stadlinger" userId="4127b6c232a2bc73" providerId="LiveId" clId="{F4EBB878-6014-2F4B-8219-5C4437683073}" dt="2020-05-27T14:02:25.642" v="525"/>
          <ac:inkMkLst>
            <pc:docMk/>
            <pc:sldMk cId="3559758790" sldId="258"/>
            <ac:inkMk id="26" creationId="{591928FB-2856-A54F-97AB-60B98BAFE702}"/>
          </ac:inkMkLst>
        </pc:inkChg>
        <pc:inkChg chg="mod">
          <ac:chgData name="Simon Stadlinger" userId="4127b6c232a2bc73" providerId="LiveId" clId="{F4EBB878-6014-2F4B-8219-5C4437683073}" dt="2020-05-27T14:02:25.642" v="525"/>
          <ac:inkMkLst>
            <pc:docMk/>
            <pc:sldMk cId="3559758790" sldId="258"/>
            <ac:inkMk id="27" creationId="{2E70973A-D059-EC41-ABCB-5010BDA98208}"/>
          </ac:inkMkLst>
        </pc:inkChg>
        <pc:inkChg chg="mod">
          <ac:chgData name="Simon Stadlinger" userId="4127b6c232a2bc73" providerId="LiveId" clId="{F4EBB878-6014-2F4B-8219-5C4437683073}" dt="2020-05-27T13:44:27.106" v="407" actId="571"/>
          <ac:inkMkLst>
            <pc:docMk/>
            <pc:sldMk cId="3559758790" sldId="258"/>
            <ac:inkMk id="27" creationId="{62424B7F-731B-9D41-8A10-4A5BEB928F15}"/>
          </ac:inkMkLst>
        </pc:inkChg>
        <pc:inkChg chg="mod">
          <ac:chgData name="Simon Stadlinger" userId="4127b6c232a2bc73" providerId="LiveId" clId="{F4EBB878-6014-2F4B-8219-5C4437683073}" dt="2020-05-27T13:44:27.106" v="407" actId="571"/>
          <ac:inkMkLst>
            <pc:docMk/>
            <pc:sldMk cId="3559758790" sldId="258"/>
            <ac:inkMk id="28" creationId="{6F9FD4A1-0B0C-2245-9EC8-28AABFB73602}"/>
          </ac:inkMkLst>
        </pc:inkChg>
        <pc:inkChg chg="mod">
          <ac:chgData name="Simon Stadlinger" userId="4127b6c232a2bc73" providerId="LiveId" clId="{F4EBB878-6014-2F4B-8219-5C4437683073}" dt="2020-05-27T14:02:25.642" v="525"/>
          <ac:inkMkLst>
            <pc:docMk/>
            <pc:sldMk cId="3559758790" sldId="258"/>
            <ac:inkMk id="28" creationId="{DBD5FA2F-88EE-3A40-A6DC-FA37E7D290AA}"/>
          </ac:inkMkLst>
        </pc:inkChg>
        <pc:inkChg chg="mod">
          <ac:chgData name="Simon Stadlinger" userId="4127b6c232a2bc73" providerId="LiveId" clId="{F4EBB878-6014-2F4B-8219-5C4437683073}" dt="2020-05-27T13:44:27.106" v="407" actId="571"/>
          <ac:inkMkLst>
            <pc:docMk/>
            <pc:sldMk cId="3559758790" sldId="258"/>
            <ac:inkMk id="29" creationId="{572BAB27-C9BA-064A-9074-B91A852396A7}"/>
          </ac:inkMkLst>
        </pc:inkChg>
        <pc:inkChg chg="mod">
          <ac:chgData name="Simon Stadlinger" userId="4127b6c232a2bc73" providerId="LiveId" clId="{F4EBB878-6014-2F4B-8219-5C4437683073}" dt="2020-05-27T14:02:25.642" v="525"/>
          <ac:inkMkLst>
            <pc:docMk/>
            <pc:sldMk cId="3559758790" sldId="258"/>
            <ac:inkMk id="29" creationId="{A9C34371-64A8-1C4C-A5BB-74B2C81780DE}"/>
          </ac:inkMkLst>
        </pc:inkChg>
        <pc:inkChg chg="mod">
          <ac:chgData name="Simon Stadlinger" userId="4127b6c232a2bc73" providerId="LiveId" clId="{F4EBB878-6014-2F4B-8219-5C4437683073}" dt="2020-05-27T13:44:27.106" v="407" actId="571"/>
          <ac:inkMkLst>
            <pc:docMk/>
            <pc:sldMk cId="3559758790" sldId="258"/>
            <ac:inkMk id="30" creationId="{064C9A56-E99F-8048-BEC6-B21D2BF817FB}"/>
          </ac:inkMkLst>
        </pc:inkChg>
        <pc:inkChg chg="mod">
          <ac:chgData name="Simon Stadlinger" userId="4127b6c232a2bc73" providerId="LiveId" clId="{F4EBB878-6014-2F4B-8219-5C4437683073}" dt="2020-05-27T14:18:40.731" v="651" actId="571"/>
          <ac:inkMkLst>
            <pc:docMk/>
            <pc:sldMk cId="3559758790" sldId="258"/>
            <ac:inkMk id="30" creationId="{D683A6FC-0F20-C242-9A6E-A31AD62FAD06}"/>
          </ac:inkMkLst>
        </pc:inkChg>
        <pc:inkChg chg="mod">
          <ac:chgData name="Simon Stadlinger" userId="4127b6c232a2bc73" providerId="LiveId" clId="{F4EBB878-6014-2F4B-8219-5C4437683073}" dt="2020-05-27T13:44:27.106" v="407" actId="571"/>
          <ac:inkMkLst>
            <pc:docMk/>
            <pc:sldMk cId="3559758790" sldId="258"/>
            <ac:inkMk id="31" creationId="{DE58F094-597E-1141-9455-328A7887247C}"/>
          </ac:inkMkLst>
        </pc:inkChg>
        <pc:inkChg chg="mod">
          <ac:chgData name="Simon Stadlinger" userId="4127b6c232a2bc73" providerId="LiveId" clId="{F4EBB878-6014-2F4B-8219-5C4437683073}" dt="2020-05-27T13:44:27.106" v="407" actId="571"/>
          <ac:inkMkLst>
            <pc:docMk/>
            <pc:sldMk cId="3559758790" sldId="258"/>
            <ac:inkMk id="32" creationId="{30665765-9427-5E49-B6BC-439E43183704}"/>
          </ac:inkMkLst>
        </pc:inkChg>
        <pc:inkChg chg="mod">
          <ac:chgData name="Simon Stadlinger" userId="4127b6c232a2bc73" providerId="LiveId" clId="{F4EBB878-6014-2F4B-8219-5C4437683073}" dt="2020-05-27T14:18:40.731" v="651" actId="571"/>
          <ac:inkMkLst>
            <pc:docMk/>
            <pc:sldMk cId="3559758790" sldId="258"/>
            <ac:inkMk id="32" creationId="{93AB9DBB-1D16-3940-8461-199385371B7F}"/>
          </ac:inkMkLst>
        </pc:inkChg>
        <pc:inkChg chg="mod">
          <ac:chgData name="Simon Stadlinger" userId="4127b6c232a2bc73" providerId="LiveId" clId="{F4EBB878-6014-2F4B-8219-5C4437683073}" dt="2020-05-27T14:18:40.731" v="651" actId="571"/>
          <ac:inkMkLst>
            <pc:docMk/>
            <pc:sldMk cId="3559758790" sldId="258"/>
            <ac:inkMk id="33" creationId="{2C1DA989-CCAD-3F4B-B38B-A26A7CC09D50}"/>
          </ac:inkMkLst>
        </pc:inkChg>
        <pc:inkChg chg="mod">
          <ac:chgData name="Simon Stadlinger" userId="4127b6c232a2bc73" providerId="LiveId" clId="{F4EBB878-6014-2F4B-8219-5C4437683073}" dt="2020-05-27T13:44:27.106" v="407" actId="571"/>
          <ac:inkMkLst>
            <pc:docMk/>
            <pc:sldMk cId="3559758790" sldId="258"/>
            <ac:inkMk id="33" creationId="{E958C0A4-74D6-E843-8D7B-E05DD1650A06}"/>
          </ac:inkMkLst>
        </pc:inkChg>
        <pc:inkChg chg="mod">
          <ac:chgData name="Simon Stadlinger" userId="4127b6c232a2bc73" providerId="LiveId" clId="{F4EBB878-6014-2F4B-8219-5C4437683073}" dt="2020-05-27T13:44:27.106" v="407" actId="571"/>
          <ac:inkMkLst>
            <pc:docMk/>
            <pc:sldMk cId="3559758790" sldId="258"/>
            <ac:inkMk id="34" creationId="{074930F7-171D-0240-BB85-9EEC216175F5}"/>
          </ac:inkMkLst>
        </pc:inkChg>
        <pc:inkChg chg="mod">
          <ac:chgData name="Simon Stadlinger" userId="4127b6c232a2bc73" providerId="LiveId" clId="{F4EBB878-6014-2F4B-8219-5C4437683073}" dt="2020-05-27T14:18:40.731" v="651" actId="571"/>
          <ac:inkMkLst>
            <pc:docMk/>
            <pc:sldMk cId="3559758790" sldId="258"/>
            <ac:inkMk id="34" creationId="{1F518CBD-2379-DC4E-ABE6-AF0FAEE18803}"/>
          </ac:inkMkLst>
        </pc:inkChg>
        <pc:inkChg chg="mod">
          <ac:chgData name="Simon Stadlinger" userId="4127b6c232a2bc73" providerId="LiveId" clId="{F4EBB878-6014-2F4B-8219-5C4437683073}" dt="2020-05-27T14:18:40.731" v="651" actId="571"/>
          <ac:inkMkLst>
            <pc:docMk/>
            <pc:sldMk cId="3559758790" sldId="258"/>
            <ac:inkMk id="35" creationId="{342AD827-C87E-EA41-9EE2-8C3563C7D277}"/>
          </ac:inkMkLst>
        </pc:inkChg>
        <pc:inkChg chg="mod">
          <ac:chgData name="Simon Stadlinger" userId="4127b6c232a2bc73" providerId="LiveId" clId="{F4EBB878-6014-2F4B-8219-5C4437683073}" dt="2020-05-27T13:44:27.106" v="407" actId="571"/>
          <ac:inkMkLst>
            <pc:docMk/>
            <pc:sldMk cId="3559758790" sldId="258"/>
            <ac:inkMk id="35" creationId="{6F7329B4-3784-1B44-A3FB-16B8D003DCCD}"/>
          </ac:inkMkLst>
        </pc:inkChg>
        <pc:inkChg chg="mod">
          <ac:chgData name="Simon Stadlinger" userId="4127b6c232a2bc73" providerId="LiveId" clId="{F4EBB878-6014-2F4B-8219-5C4437683073}" dt="2020-05-27T14:18:40.731" v="651" actId="571"/>
          <ac:inkMkLst>
            <pc:docMk/>
            <pc:sldMk cId="3559758790" sldId="258"/>
            <ac:inkMk id="36" creationId="{5B13E729-4BB1-EB49-9406-A71D4FE16CC9}"/>
          </ac:inkMkLst>
        </pc:inkChg>
        <pc:inkChg chg="mod">
          <ac:chgData name="Simon Stadlinger" userId="4127b6c232a2bc73" providerId="LiveId" clId="{F4EBB878-6014-2F4B-8219-5C4437683073}" dt="2020-05-27T13:44:27.106" v="407" actId="571"/>
          <ac:inkMkLst>
            <pc:docMk/>
            <pc:sldMk cId="3559758790" sldId="258"/>
            <ac:inkMk id="36" creationId="{61DAF305-F583-BC41-89F8-FCFC192E6505}"/>
          </ac:inkMkLst>
        </pc:inkChg>
        <pc:inkChg chg="mod">
          <ac:chgData name="Simon Stadlinger" userId="4127b6c232a2bc73" providerId="LiveId" clId="{F4EBB878-6014-2F4B-8219-5C4437683073}" dt="2020-05-27T14:18:40.731" v="651" actId="571"/>
          <ac:inkMkLst>
            <pc:docMk/>
            <pc:sldMk cId="3559758790" sldId="258"/>
            <ac:inkMk id="37" creationId="{AD568BC9-D42B-3E48-9B57-CA1EC49F0F37}"/>
          </ac:inkMkLst>
        </pc:inkChg>
        <pc:inkChg chg="mod">
          <ac:chgData name="Simon Stadlinger" userId="4127b6c232a2bc73" providerId="LiveId" clId="{F4EBB878-6014-2F4B-8219-5C4437683073}" dt="2020-05-27T13:44:27.106" v="407" actId="571"/>
          <ac:inkMkLst>
            <pc:docMk/>
            <pc:sldMk cId="3559758790" sldId="258"/>
            <ac:inkMk id="37" creationId="{ECF2B76A-BDB2-7C45-B563-9AE52B1165DF}"/>
          </ac:inkMkLst>
        </pc:inkChg>
        <pc:inkChg chg="mod">
          <ac:chgData name="Simon Stadlinger" userId="4127b6c232a2bc73" providerId="LiveId" clId="{F4EBB878-6014-2F4B-8219-5C4437683073}" dt="2020-05-27T13:44:27.106" v="407" actId="571"/>
          <ac:inkMkLst>
            <pc:docMk/>
            <pc:sldMk cId="3559758790" sldId="258"/>
            <ac:inkMk id="38" creationId="{AE921A0F-5410-9F41-92E0-A3F0B2A2965E}"/>
          </ac:inkMkLst>
        </pc:inkChg>
        <pc:inkChg chg="mod">
          <ac:chgData name="Simon Stadlinger" userId="4127b6c232a2bc73" providerId="LiveId" clId="{F4EBB878-6014-2F4B-8219-5C4437683073}" dt="2020-05-27T14:18:40.731" v="651" actId="571"/>
          <ac:inkMkLst>
            <pc:docMk/>
            <pc:sldMk cId="3559758790" sldId="258"/>
            <ac:inkMk id="38" creationId="{F00E46A5-BE53-5940-87D3-C0190A4B58EB}"/>
          </ac:inkMkLst>
        </pc:inkChg>
        <pc:inkChg chg="mod">
          <ac:chgData name="Simon Stadlinger" userId="4127b6c232a2bc73" providerId="LiveId" clId="{F4EBB878-6014-2F4B-8219-5C4437683073}" dt="2020-05-27T13:44:27.106" v="407" actId="571"/>
          <ac:inkMkLst>
            <pc:docMk/>
            <pc:sldMk cId="3559758790" sldId="258"/>
            <ac:inkMk id="39" creationId="{AEC41E64-6646-314F-8E21-5E11C38DE427}"/>
          </ac:inkMkLst>
        </pc:inkChg>
        <pc:inkChg chg="mod">
          <ac:chgData name="Simon Stadlinger" userId="4127b6c232a2bc73" providerId="LiveId" clId="{F4EBB878-6014-2F4B-8219-5C4437683073}" dt="2020-05-27T13:44:27.106" v="407" actId="571"/>
          <ac:inkMkLst>
            <pc:docMk/>
            <pc:sldMk cId="3559758790" sldId="258"/>
            <ac:inkMk id="40" creationId="{5CEF4486-12A2-0F4D-BD3B-3FADEFA13875}"/>
          </ac:inkMkLst>
        </pc:inkChg>
        <pc:inkChg chg="mod">
          <ac:chgData name="Simon Stadlinger" userId="4127b6c232a2bc73" providerId="LiveId" clId="{F4EBB878-6014-2F4B-8219-5C4437683073}" dt="2020-05-27T13:44:27.106" v="407" actId="571"/>
          <ac:inkMkLst>
            <pc:docMk/>
            <pc:sldMk cId="3559758790" sldId="258"/>
            <ac:inkMk id="41" creationId="{9FA30ED5-242A-384B-A489-944C9942377D}"/>
          </ac:inkMkLst>
        </pc:inkChg>
        <pc:inkChg chg="mod">
          <ac:chgData name="Simon Stadlinger" userId="4127b6c232a2bc73" providerId="LiveId" clId="{F4EBB878-6014-2F4B-8219-5C4437683073}" dt="2020-05-27T13:44:27.106" v="407" actId="571"/>
          <ac:inkMkLst>
            <pc:docMk/>
            <pc:sldMk cId="3559758790" sldId="258"/>
            <ac:inkMk id="42" creationId="{7A63920B-857C-744A-A612-788B0977A907}"/>
          </ac:inkMkLst>
        </pc:inkChg>
        <pc:inkChg chg="mod">
          <ac:chgData name="Simon Stadlinger" userId="4127b6c232a2bc73" providerId="LiveId" clId="{F4EBB878-6014-2F4B-8219-5C4437683073}" dt="2020-05-27T13:44:27.106" v="407" actId="571"/>
          <ac:inkMkLst>
            <pc:docMk/>
            <pc:sldMk cId="3559758790" sldId="258"/>
            <ac:inkMk id="43" creationId="{6733E20C-8177-3A40-9C91-53477474B0B2}"/>
          </ac:inkMkLst>
        </pc:inkChg>
        <pc:inkChg chg="mod">
          <ac:chgData name="Simon Stadlinger" userId="4127b6c232a2bc73" providerId="LiveId" clId="{F4EBB878-6014-2F4B-8219-5C4437683073}" dt="2020-05-27T13:44:27.106" v="407" actId="571"/>
          <ac:inkMkLst>
            <pc:docMk/>
            <pc:sldMk cId="3559758790" sldId="258"/>
            <ac:inkMk id="44" creationId="{A68C40D4-6B05-224B-AE04-E94DD12ECC56}"/>
          </ac:inkMkLst>
        </pc:inkChg>
        <pc:inkChg chg="mod">
          <ac:chgData name="Simon Stadlinger" userId="4127b6c232a2bc73" providerId="LiveId" clId="{F4EBB878-6014-2F4B-8219-5C4437683073}" dt="2020-05-27T13:44:27.106" v="407" actId="571"/>
          <ac:inkMkLst>
            <pc:docMk/>
            <pc:sldMk cId="3559758790" sldId="258"/>
            <ac:inkMk id="45" creationId="{BDA0DAC2-B262-2C47-B5FE-88CDCC2B7F97}"/>
          </ac:inkMkLst>
        </pc:inkChg>
        <pc:inkChg chg="mod">
          <ac:chgData name="Simon Stadlinger" userId="4127b6c232a2bc73" providerId="LiveId" clId="{F4EBB878-6014-2F4B-8219-5C4437683073}" dt="2020-05-27T13:44:27.106" v="407" actId="571"/>
          <ac:inkMkLst>
            <pc:docMk/>
            <pc:sldMk cId="3559758790" sldId="258"/>
            <ac:inkMk id="46" creationId="{24862ECB-652D-0A4B-9B4C-5DF56A44A8B5}"/>
          </ac:inkMkLst>
        </pc:inkChg>
        <pc:inkChg chg="mod">
          <ac:chgData name="Simon Stadlinger" userId="4127b6c232a2bc73" providerId="LiveId" clId="{F4EBB878-6014-2F4B-8219-5C4437683073}" dt="2020-05-27T13:44:27.106" v="407" actId="571"/>
          <ac:inkMkLst>
            <pc:docMk/>
            <pc:sldMk cId="3559758790" sldId="258"/>
            <ac:inkMk id="47" creationId="{0DCA12A1-B4B0-6841-AC24-BDAA776874FA}"/>
          </ac:inkMkLst>
        </pc:inkChg>
        <pc:inkChg chg="mod">
          <ac:chgData name="Simon Stadlinger" userId="4127b6c232a2bc73" providerId="LiveId" clId="{F4EBB878-6014-2F4B-8219-5C4437683073}" dt="2020-05-27T13:44:27.106" v="407" actId="571"/>
          <ac:inkMkLst>
            <pc:docMk/>
            <pc:sldMk cId="3559758790" sldId="258"/>
            <ac:inkMk id="48" creationId="{3B6EFC7F-5951-4248-B399-02732BDDF115}"/>
          </ac:inkMkLst>
        </pc:inkChg>
        <pc:inkChg chg="mod">
          <ac:chgData name="Simon Stadlinger" userId="4127b6c232a2bc73" providerId="LiveId" clId="{F4EBB878-6014-2F4B-8219-5C4437683073}" dt="2020-05-27T13:44:27.106" v="407" actId="571"/>
          <ac:inkMkLst>
            <pc:docMk/>
            <pc:sldMk cId="3559758790" sldId="258"/>
            <ac:inkMk id="49" creationId="{AB7BD066-7A4C-3549-BE89-921F86422536}"/>
          </ac:inkMkLst>
        </pc:inkChg>
        <pc:inkChg chg="mod">
          <ac:chgData name="Simon Stadlinger" userId="4127b6c232a2bc73" providerId="LiveId" clId="{F4EBB878-6014-2F4B-8219-5C4437683073}" dt="2020-05-27T13:48:30.025" v="415" actId="571"/>
          <ac:inkMkLst>
            <pc:docMk/>
            <pc:sldMk cId="3559758790" sldId="258"/>
            <ac:inkMk id="51" creationId="{D55DF975-A037-A045-B3E2-E579CE640A02}"/>
          </ac:inkMkLst>
        </pc:inkChg>
        <pc:inkChg chg="mod">
          <ac:chgData name="Simon Stadlinger" userId="4127b6c232a2bc73" providerId="LiveId" clId="{F4EBB878-6014-2F4B-8219-5C4437683073}" dt="2020-05-27T13:48:30.025" v="415" actId="571"/>
          <ac:inkMkLst>
            <pc:docMk/>
            <pc:sldMk cId="3559758790" sldId="258"/>
            <ac:inkMk id="52" creationId="{14211F81-E3C5-D548-A03E-2C09D2CABEBB}"/>
          </ac:inkMkLst>
        </pc:inkChg>
        <pc:inkChg chg="mod">
          <ac:chgData name="Simon Stadlinger" userId="4127b6c232a2bc73" providerId="LiveId" clId="{F4EBB878-6014-2F4B-8219-5C4437683073}" dt="2020-05-27T13:48:30.025" v="415" actId="571"/>
          <ac:inkMkLst>
            <pc:docMk/>
            <pc:sldMk cId="3559758790" sldId="258"/>
            <ac:inkMk id="53" creationId="{4D624203-B530-9249-9AEE-24EB3098801C}"/>
          </ac:inkMkLst>
        </pc:inkChg>
        <pc:inkChg chg="mod">
          <ac:chgData name="Simon Stadlinger" userId="4127b6c232a2bc73" providerId="LiveId" clId="{F4EBB878-6014-2F4B-8219-5C4437683073}" dt="2020-05-27T13:48:30.025" v="415" actId="571"/>
          <ac:inkMkLst>
            <pc:docMk/>
            <pc:sldMk cId="3559758790" sldId="258"/>
            <ac:inkMk id="54" creationId="{B888C17C-0320-5248-A09A-24909428E36F}"/>
          </ac:inkMkLst>
        </pc:inkChg>
        <pc:inkChg chg="mod">
          <ac:chgData name="Simon Stadlinger" userId="4127b6c232a2bc73" providerId="LiveId" clId="{F4EBB878-6014-2F4B-8219-5C4437683073}" dt="2020-05-27T13:48:30.025" v="415" actId="571"/>
          <ac:inkMkLst>
            <pc:docMk/>
            <pc:sldMk cId="3559758790" sldId="258"/>
            <ac:inkMk id="55" creationId="{8EFC7C08-7F5D-2C49-BC72-2B3292DF0711}"/>
          </ac:inkMkLst>
        </pc:inkChg>
        <pc:inkChg chg="mod">
          <ac:chgData name="Simon Stadlinger" userId="4127b6c232a2bc73" providerId="LiveId" clId="{F4EBB878-6014-2F4B-8219-5C4437683073}" dt="2020-05-27T13:48:30.025" v="415" actId="571"/>
          <ac:inkMkLst>
            <pc:docMk/>
            <pc:sldMk cId="3559758790" sldId="258"/>
            <ac:inkMk id="56" creationId="{3C53EEBF-69AD-D94C-A4CA-12008BA2271C}"/>
          </ac:inkMkLst>
        </pc:inkChg>
        <pc:inkChg chg="mod">
          <ac:chgData name="Simon Stadlinger" userId="4127b6c232a2bc73" providerId="LiveId" clId="{F4EBB878-6014-2F4B-8219-5C4437683073}" dt="2020-05-27T13:48:30.025" v="415" actId="571"/>
          <ac:inkMkLst>
            <pc:docMk/>
            <pc:sldMk cId="3559758790" sldId="258"/>
            <ac:inkMk id="57" creationId="{08FE23C8-F176-3144-B557-57CC1E32CB57}"/>
          </ac:inkMkLst>
        </pc:inkChg>
        <pc:inkChg chg="mod">
          <ac:chgData name="Simon Stadlinger" userId="4127b6c232a2bc73" providerId="LiveId" clId="{F4EBB878-6014-2F4B-8219-5C4437683073}" dt="2020-05-27T13:48:30.025" v="415" actId="571"/>
          <ac:inkMkLst>
            <pc:docMk/>
            <pc:sldMk cId="3559758790" sldId="258"/>
            <ac:inkMk id="58" creationId="{0726D625-CEA6-9B47-999B-F67138EF205D}"/>
          </ac:inkMkLst>
        </pc:inkChg>
        <pc:inkChg chg="mod">
          <ac:chgData name="Simon Stadlinger" userId="4127b6c232a2bc73" providerId="LiveId" clId="{F4EBB878-6014-2F4B-8219-5C4437683073}" dt="2020-05-27T13:48:30.025" v="415" actId="571"/>
          <ac:inkMkLst>
            <pc:docMk/>
            <pc:sldMk cId="3559758790" sldId="258"/>
            <ac:inkMk id="59" creationId="{87032DBE-B159-C648-928F-D4C2AC4287E9}"/>
          </ac:inkMkLst>
        </pc:inkChg>
        <pc:inkChg chg="mod">
          <ac:chgData name="Simon Stadlinger" userId="4127b6c232a2bc73" providerId="LiveId" clId="{F4EBB878-6014-2F4B-8219-5C4437683073}" dt="2020-05-27T13:48:30.025" v="415" actId="571"/>
          <ac:inkMkLst>
            <pc:docMk/>
            <pc:sldMk cId="3559758790" sldId="258"/>
            <ac:inkMk id="60" creationId="{913ADFEB-9F91-9843-B2D4-41D28CC82BD2}"/>
          </ac:inkMkLst>
        </pc:inkChg>
        <pc:inkChg chg="mod">
          <ac:chgData name="Simon Stadlinger" userId="4127b6c232a2bc73" providerId="LiveId" clId="{F4EBB878-6014-2F4B-8219-5C4437683073}" dt="2020-05-27T13:48:30.025" v="415" actId="571"/>
          <ac:inkMkLst>
            <pc:docMk/>
            <pc:sldMk cId="3559758790" sldId="258"/>
            <ac:inkMk id="61" creationId="{F4401958-8449-5B4C-8051-54834D3410D3}"/>
          </ac:inkMkLst>
        </pc:inkChg>
        <pc:inkChg chg="mod">
          <ac:chgData name="Simon Stadlinger" userId="4127b6c232a2bc73" providerId="LiveId" clId="{F4EBB878-6014-2F4B-8219-5C4437683073}" dt="2020-05-27T13:48:30.025" v="415" actId="571"/>
          <ac:inkMkLst>
            <pc:docMk/>
            <pc:sldMk cId="3559758790" sldId="258"/>
            <ac:inkMk id="62" creationId="{493D9059-B415-C740-8391-2DC60B40A461}"/>
          </ac:inkMkLst>
        </pc:inkChg>
        <pc:inkChg chg="mod">
          <ac:chgData name="Simon Stadlinger" userId="4127b6c232a2bc73" providerId="LiveId" clId="{F4EBB878-6014-2F4B-8219-5C4437683073}" dt="2020-05-27T13:48:30.025" v="415" actId="571"/>
          <ac:inkMkLst>
            <pc:docMk/>
            <pc:sldMk cId="3559758790" sldId="258"/>
            <ac:inkMk id="63" creationId="{0EA65B9E-9453-3C42-8B5E-F0524A773334}"/>
          </ac:inkMkLst>
        </pc:inkChg>
        <pc:inkChg chg="mod">
          <ac:chgData name="Simon Stadlinger" userId="4127b6c232a2bc73" providerId="LiveId" clId="{F4EBB878-6014-2F4B-8219-5C4437683073}" dt="2020-05-27T13:48:30.025" v="415" actId="571"/>
          <ac:inkMkLst>
            <pc:docMk/>
            <pc:sldMk cId="3559758790" sldId="258"/>
            <ac:inkMk id="64" creationId="{AEEF85BA-778E-0A4E-8A1F-70372F8D78FD}"/>
          </ac:inkMkLst>
        </pc:inkChg>
        <pc:inkChg chg="mod">
          <ac:chgData name="Simon Stadlinger" userId="4127b6c232a2bc73" providerId="LiveId" clId="{F4EBB878-6014-2F4B-8219-5C4437683073}" dt="2020-05-27T13:48:30.025" v="415" actId="571"/>
          <ac:inkMkLst>
            <pc:docMk/>
            <pc:sldMk cId="3559758790" sldId="258"/>
            <ac:inkMk id="65" creationId="{9B24C858-A4FE-1341-B4BF-A17438447A19}"/>
          </ac:inkMkLst>
        </pc:inkChg>
        <pc:inkChg chg="mod">
          <ac:chgData name="Simon Stadlinger" userId="4127b6c232a2bc73" providerId="LiveId" clId="{F4EBB878-6014-2F4B-8219-5C4437683073}" dt="2020-05-27T13:48:30.025" v="415" actId="571"/>
          <ac:inkMkLst>
            <pc:docMk/>
            <pc:sldMk cId="3559758790" sldId="258"/>
            <ac:inkMk id="66" creationId="{F0145985-0FDF-1B46-8775-AF69A565FE16}"/>
          </ac:inkMkLst>
        </pc:inkChg>
        <pc:inkChg chg="mod">
          <ac:chgData name="Simon Stadlinger" userId="4127b6c232a2bc73" providerId="LiveId" clId="{F4EBB878-6014-2F4B-8219-5C4437683073}" dt="2020-05-27T13:48:30.025" v="415" actId="571"/>
          <ac:inkMkLst>
            <pc:docMk/>
            <pc:sldMk cId="3559758790" sldId="258"/>
            <ac:inkMk id="67" creationId="{F0454A7F-640C-B142-AE58-AB51318DF8D6}"/>
          </ac:inkMkLst>
        </pc:inkChg>
        <pc:inkChg chg="mod">
          <ac:chgData name="Simon Stadlinger" userId="4127b6c232a2bc73" providerId="LiveId" clId="{F4EBB878-6014-2F4B-8219-5C4437683073}" dt="2020-05-27T13:48:30.025" v="415" actId="571"/>
          <ac:inkMkLst>
            <pc:docMk/>
            <pc:sldMk cId="3559758790" sldId="258"/>
            <ac:inkMk id="68" creationId="{9EEA943A-174C-984B-BDA4-6AAB23477C8E}"/>
          </ac:inkMkLst>
        </pc:inkChg>
        <pc:inkChg chg="mod">
          <ac:chgData name="Simon Stadlinger" userId="4127b6c232a2bc73" providerId="LiveId" clId="{F4EBB878-6014-2F4B-8219-5C4437683073}" dt="2020-05-27T13:48:30.025" v="415" actId="571"/>
          <ac:inkMkLst>
            <pc:docMk/>
            <pc:sldMk cId="3559758790" sldId="258"/>
            <ac:inkMk id="69" creationId="{26F37E40-8985-404A-B6C0-5A584C4FBA6A}"/>
          </ac:inkMkLst>
        </pc:inkChg>
        <pc:inkChg chg="mod">
          <ac:chgData name="Simon Stadlinger" userId="4127b6c232a2bc73" providerId="LiveId" clId="{F4EBB878-6014-2F4B-8219-5C4437683073}" dt="2020-05-27T13:48:30.025" v="415" actId="571"/>
          <ac:inkMkLst>
            <pc:docMk/>
            <pc:sldMk cId="3559758790" sldId="258"/>
            <ac:inkMk id="70" creationId="{5E037CD1-0742-AC41-A377-C3652EFEAA2B}"/>
          </ac:inkMkLst>
        </pc:inkChg>
        <pc:inkChg chg="mod">
          <ac:chgData name="Simon Stadlinger" userId="4127b6c232a2bc73" providerId="LiveId" clId="{F4EBB878-6014-2F4B-8219-5C4437683073}" dt="2020-05-27T13:48:30.025" v="415" actId="571"/>
          <ac:inkMkLst>
            <pc:docMk/>
            <pc:sldMk cId="3559758790" sldId="258"/>
            <ac:inkMk id="71" creationId="{A4427C51-6505-DE4E-8BD0-F9397BE09D72}"/>
          </ac:inkMkLst>
        </pc:inkChg>
        <pc:inkChg chg="mod">
          <ac:chgData name="Simon Stadlinger" userId="4127b6c232a2bc73" providerId="LiveId" clId="{F4EBB878-6014-2F4B-8219-5C4437683073}" dt="2020-05-27T13:48:30.025" v="415" actId="571"/>
          <ac:inkMkLst>
            <pc:docMk/>
            <pc:sldMk cId="3559758790" sldId="258"/>
            <ac:inkMk id="72" creationId="{776B486C-C797-794E-AB28-B63BA7A93689}"/>
          </ac:inkMkLst>
        </pc:inkChg>
        <pc:inkChg chg="mod">
          <ac:chgData name="Simon Stadlinger" userId="4127b6c232a2bc73" providerId="LiveId" clId="{F4EBB878-6014-2F4B-8219-5C4437683073}" dt="2020-05-27T13:48:30.025" v="415" actId="571"/>
          <ac:inkMkLst>
            <pc:docMk/>
            <pc:sldMk cId="3559758790" sldId="258"/>
            <ac:inkMk id="73" creationId="{B14F9EB2-30D4-9745-97E6-D756C2A70DD8}"/>
          </ac:inkMkLst>
        </pc:inkChg>
        <pc:inkChg chg="del mod">
          <ac:chgData name="Simon Stadlinger" userId="4127b6c232a2bc73" providerId="LiveId" clId="{F4EBB878-6014-2F4B-8219-5C4437683073}" dt="2020-05-27T13:50:24.594" v="436" actId="478"/>
          <ac:inkMkLst>
            <pc:docMk/>
            <pc:sldMk cId="3559758790" sldId="258"/>
            <ac:inkMk id="84" creationId="{968C1BAF-B61F-814B-AFCD-5633602BA791}"/>
          </ac:inkMkLst>
        </pc:inkChg>
        <pc:inkChg chg="mod">
          <ac:chgData name="Simon Stadlinger" userId="4127b6c232a2bc73" providerId="LiveId" clId="{F4EBB878-6014-2F4B-8219-5C4437683073}" dt="2020-05-27T13:49:01.844" v="428" actId="571"/>
          <ac:inkMkLst>
            <pc:docMk/>
            <pc:sldMk cId="3559758790" sldId="258"/>
            <ac:inkMk id="85" creationId="{46AFEF17-35E7-F741-8C7F-F0464DA5CEFB}"/>
          </ac:inkMkLst>
        </pc:inkChg>
        <pc:inkChg chg="mod">
          <ac:chgData name="Simon Stadlinger" userId="4127b6c232a2bc73" providerId="LiveId" clId="{F4EBB878-6014-2F4B-8219-5C4437683073}" dt="2020-05-27T13:49:01.844" v="428" actId="571"/>
          <ac:inkMkLst>
            <pc:docMk/>
            <pc:sldMk cId="3559758790" sldId="258"/>
            <ac:inkMk id="86" creationId="{0BF70C3A-F127-E54B-88B9-05C7997B6555}"/>
          </ac:inkMkLst>
        </pc:inkChg>
        <pc:inkChg chg="mod">
          <ac:chgData name="Simon Stadlinger" userId="4127b6c232a2bc73" providerId="LiveId" clId="{F4EBB878-6014-2F4B-8219-5C4437683073}" dt="2020-05-27T13:49:01.844" v="428" actId="571"/>
          <ac:inkMkLst>
            <pc:docMk/>
            <pc:sldMk cId="3559758790" sldId="258"/>
            <ac:inkMk id="87" creationId="{9E71FAF0-23F9-5543-BDA6-2D9D0BF9D7BE}"/>
          </ac:inkMkLst>
        </pc:inkChg>
        <pc:inkChg chg="mod">
          <ac:chgData name="Simon Stadlinger" userId="4127b6c232a2bc73" providerId="LiveId" clId="{F4EBB878-6014-2F4B-8219-5C4437683073}" dt="2020-05-27T13:49:01.844" v="428" actId="571"/>
          <ac:inkMkLst>
            <pc:docMk/>
            <pc:sldMk cId="3559758790" sldId="258"/>
            <ac:inkMk id="88" creationId="{09BD6ACA-B3D6-2A48-BCD1-DC91E714367B}"/>
          </ac:inkMkLst>
        </pc:inkChg>
        <pc:inkChg chg="mod">
          <ac:chgData name="Simon Stadlinger" userId="4127b6c232a2bc73" providerId="LiveId" clId="{F4EBB878-6014-2F4B-8219-5C4437683073}" dt="2020-05-27T13:49:01.844" v="428" actId="571"/>
          <ac:inkMkLst>
            <pc:docMk/>
            <pc:sldMk cId="3559758790" sldId="258"/>
            <ac:inkMk id="89" creationId="{0F254DC0-DA22-F942-A54C-6FAD00981DB8}"/>
          </ac:inkMkLst>
        </pc:inkChg>
        <pc:inkChg chg="mod">
          <ac:chgData name="Simon Stadlinger" userId="4127b6c232a2bc73" providerId="LiveId" clId="{F4EBB878-6014-2F4B-8219-5C4437683073}" dt="2020-05-27T13:49:01.844" v="428" actId="571"/>
          <ac:inkMkLst>
            <pc:docMk/>
            <pc:sldMk cId="3559758790" sldId="258"/>
            <ac:inkMk id="90" creationId="{72B36856-4FB6-DF4A-B972-2A088057C795}"/>
          </ac:inkMkLst>
        </pc:inkChg>
        <pc:inkChg chg="mod">
          <ac:chgData name="Simon Stadlinger" userId="4127b6c232a2bc73" providerId="LiveId" clId="{F4EBB878-6014-2F4B-8219-5C4437683073}" dt="2020-05-27T13:49:01.844" v="428" actId="571"/>
          <ac:inkMkLst>
            <pc:docMk/>
            <pc:sldMk cId="3559758790" sldId="258"/>
            <ac:inkMk id="91" creationId="{5DA586BA-26A5-FF46-8937-9922D3FB952E}"/>
          </ac:inkMkLst>
        </pc:inkChg>
        <pc:inkChg chg="mod topLvl">
          <ac:chgData name="Simon Stadlinger" userId="4127b6c232a2bc73" providerId="LiveId" clId="{F4EBB878-6014-2F4B-8219-5C4437683073}" dt="2020-05-27T13:51:11.459" v="444" actId="164"/>
          <ac:inkMkLst>
            <pc:docMk/>
            <pc:sldMk cId="3559758790" sldId="258"/>
            <ac:inkMk id="93" creationId="{FC919560-E9B4-D845-A731-D9DE3F36A12C}"/>
          </ac:inkMkLst>
        </pc:inkChg>
        <pc:inkChg chg="mod topLvl">
          <ac:chgData name="Simon Stadlinger" userId="4127b6c232a2bc73" providerId="LiveId" clId="{F4EBB878-6014-2F4B-8219-5C4437683073}" dt="2020-05-27T13:51:11.459" v="444" actId="164"/>
          <ac:inkMkLst>
            <pc:docMk/>
            <pc:sldMk cId="3559758790" sldId="258"/>
            <ac:inkMk id="94" creationId="{FFC233FF-865A-9043-ADAE-FAA4854E801F}"/>
          </ac:inkMkLst>
        </pc:inkChg>
        <pc:inkChg chg="mod topLvl">
          <ac:chgData name="Simon Stadlinger" userId="4127b6c232a2bc73" providerId="LiveId" clId="{F4EBB878-6014-2F4B-8219-5C4437683073}" dt="2020-05-27T13:51:11.459" v="444" actId="164"/>
          <ac:inkMkLst>
            <pc:docMk/>
            <pc:sldMk cId="3559758790" sldId="258"/>
            <ac:inkMk id="95" creationId="{475DFE19-7D6F-D84A-91DD-23DDA3072759}"/>
          </ac:inkMkLst>
        </pc:inkChg>
        <pc:inkChg chg="mod topLvl">
          <ac:chgData name="Simon Stadlinger" userId="4127b6c232a2bc73" providerId="LiveId" clId="{F4EBB878-6014-2F4B-8219-5C4437683073}" dt="2020-05-27T13:51:11.459" v="444" actId="164"/>
          <ac:inkMkLst>
            <pc:docMk/>
            <pc:sldMk cId="3559758790" sldId="258"/>
            <ac:inkMk id="96" creationId="{EF43AD12-24C8-764C-A322-D730B0C13CCB}"/>
          </ac:inkMkLst>
        </pc:inkChg>
        <pc:inkChg chg="mod topLvl">
          <ac:chgData name="Simon Stadlinger" userId="4127b6c232a2bc73" providerId="LiveId" clId="{F4EBB878-6014-2F4B-8219-5C4437683073}" dt="2020-05-27T13:51:11.459" v="444" actId="164"/>
          <ac:inkMkLst>
            <pc:docMk/>
            <pc:sldMk cId="3559758790" sldId="258"/>
            <ac:inkMk id="97" creationId="{10769510-CD5F-ED42-B2EC-B6C4572C11FD}"/>
          </ac:inkMkLst>
        </pc:inkChg>
        <pc:inkChg chg="mod topLvl">
          <ac:chgData name="Simon Stadlinger" userId="4127b6c232a2bc73" providerId="LiveId" clId="{F4EBB878-6014-2F4B-8219-5C4437683073}" dt="2020-05-27T13:51:11.459" v="444" actId="164"/>
          <ac:inkMkLst>
            <pc:docMk/>
            <pc:sldMk cId="3559758790" sldId="258"/>
            <ac:inkMk id="98" creationId="{C9CF0592-56C9-6B4C-A4FC-9EF86932EBC4}"/>
          </ac:inkMkLst>
        </pc:inkChg>
        <pc:inkChg chg="mod topLvl">
          <ac:chgData name="Simon Stadlinger" userId="4127b6c232a2bc73" providerId="LiveId" clId="{F4EBB878-6014-2F4B-8219-5C4437683073}" dt="2020-05-27T13:51:11.459" v="444" actId="164"/>
          <ac:inkMkLst>
            <pc:docMk/>
            <pc:sldMk cId="3559758790" sldId="258"/>
            <ac:inkMk id="99" creationId="{D32917C1-4D6B-1245-895E-CAB82D575178}"/>
          </ac:inkMkLst>
        </pc:inkChg>
        <pc:inkChg chg="mod topLvl">
          <ac:chgData name="Simon Stadlinger" userId="4127b6c232a2bc73" providerId="LiveId" clId="{F4EBB878-6014-2F4B-8219-5C4437683073}" dt="2020-05-27T13:51:11.459" v="444" actId="164"/>
          <ac:inkMkLst>
            <pc:docMk/>
            <pc:sldMk cId="3559758790" sldId="258"/>
            <ac:inkMk id="100" creationId="{5BD57775-9508-A741-9B5A-2D57B14C7CAC}"/>
          </ac:inkMkLst>
        </pc:inkChg>
        <pc:inkChg chg="mod topLvl">
          <ac:chgData name="Simon Stadlinger" userId="4127b6c232a2bc73" providerId="LiveId" clId="{F4EBB878-6014-2F4B-8219-5C4437683073}" dt="2020-05-27T13:51:35.851" v="450" actId="164"/>
          <ac:inkMkLst>
            <pc:docMk/>
            <pc:sldMk cId="3559758790" sldId="258"/>
            <ac:inkMk id="106" creationId="{71D1273A-0E51-4043-AB93-75EEC04E6C36}"/>
          </ac:inkMkLst>
        </pc:inkChg>
        <pc:inkChg chg="mod topLvl">
          <ac:chgData name="Simon Stadlinger" userId="4127b6c232a2bc73" providerId="LiveId" clId="{F4EBB878-6014-2F4B-8219-5C4437683073}" dt="2020-05-27T13:51:35.851" v="450" actId="164"/>
          <ac:inkMkLst>
            <pc:docMk/>
            <pc:sldMk cId="3559758790" sldId="258"/>
            <ac:inkMk id="107" creationId="{96E45117-67A7-FC40-AB9E-E11ED1484CBA}"/>
          </ac:inkMkLst>
        </pc:inkChg>
        <pc:inkChg chg="mod topLvl">
          <ac:chgData name="Simon Stadlinger" userId="4127b6c232a2bc73" providerId="LiveId" clId="{F4EBB878-6014-2F4B-8219-5C4437683073}" dt="2020-05-27T13:51:35.851" v="450" actId="164"/>
          <ac:inkMkLst>
            <pc:docMk/>
            <pc:sldMk cId="3559758790" sldId="258"/>
            <ac:inkMk id="108" creationId="{7D487B15-BB90-824B-853E-1B53D3C8C039}"/>
          </ac:inkMkLst>
        </pc:inkChg>
        <pc:inkChg chg="mod topLvl">
          <ac:chgData name="Simon Stadlinger" userId="4127b6c232a2bc73" providerId="LiveId" clId="{F4EBB878-6014-2F4B-8219-5C4437683073}" dt="2020-05-27T13:51:35.851" v="450" actId="164"/>
          <ac:inkMkLst>
            <pc:docMk/>
            <pc:sldMk cId="3559758790" sldId="258"/>
            <ac:inkMk id="110" creationId="{72CEF6DC-DE5D-5743-9B58-5A119F2F859C}"/>
          </ac:inkMkLst>
        </pc:inkChg>
        <pc:inkChg chg="mod topLvl">
          <ac:chgData name="Simon Stadlinger" userId="4127b6c232a2bc73" providerId="LiveId" clId="{F4EBB878-6014-2F4B-8219-5C4437683073}" dt="2020-05-27T13:51:35.851" v="450" actId="164"/>
          <ac:inkMkLst>
            <pc:docMk/>
            <pc:sldMk cId="3559758790" sldId="258"/>
            <ac:inkMk id="111" creationId="{3E193268-910C-B840-8925-9A7142E3E629}"/>
          </ac:inkMkLst>
        </pc:inkChg>
        <pc:inkChg chg="mod topLvl">
          <ac:chgData name="Simon Stadlinger" userId="4127b6c232a2bc73" providerId="LiveId" clId="{F4EBB878-6014-2F4B-8219-5C4437683073}" dt="2020-05-27T13:51:35.851" v="450" actId="164"/>
          <ac:inkMkLst>
            <pc:docMk/>
            <pc:sldMk cId="3559758790" sldId="258"/>
            <ac:inkMk id="112" creationId="{6A36D9B3-1C20-2D4B-BEEB-D24E5EF93D6B}"/>
          </ac:inkMkLst>
        </pc:inkChg>
        <pc:inkChg chg="mod topLvl">
          <ac:chgData name="Simon Stadlinger" userId="4127b6c232a2bc73" providerId="LiveId" clId="{F4EBB878-6014-2F4B-8219-5C4437683073}" dt="2020-05-27T13:51:35.851" v="450" actId="164"/>
          <ac:inkMkLst>
            <pc:docMk/>
            <pc:sldMk cId="3559758790" sldId="258"/>
            <ac:inkMk id="114" creationId="{5715335A-C4DA-FB43-AB22-9F8597413508}"/>
          </ac:inkMkLst>
        </pc:inkChg>
        <pc:inkChg chg="mod topLvl">
          <ac:chgData name="Simon Stadlinger" userId="4127b6c232a2bc73" providerId="LiveId" clId="{F4EBB878-6014-2F4B-8219-5C4437683073}" dt="2020-05-27T13:51:35.851" v="450" actId="164"/>
          <ac:inkMkLst>
            <pc:docMk/>
            <pc:sldMk cId="3559758790" sldId="258"/>
            <ac:inkMk id="116" creationId="{7983B148-287A-4149-82EA-E2044C52F6E2}"/>
          </ac:inkMkLst>
        </pc:inkChg>
        <pc:inkChg chg="add del mod">
          <ac:chgData name="Simon Stadlinger" userId="4127b6c232a2bc73" providerId="LiveId" clId="{F4EBB878-6014-2F4B-8219-5C4437683073}" dt="2020-05-27T14:02:51.946" v="531" actId="478"/>
          <ac:inkMkLst>
            <pc:docMk/>
            <pc:sldMk cId="3559758790" sldId="258"/>
            <ac:inkMk id="122" creationId="{9E3D3755-02B0-2D44-BEDC-397237BD49FA}"/>
          </ac:inkMkLst>
        </pc:inkChg>
      </pc:sldChg>
      <pc:sldChg chg="addSp delSp modSp">
        <pc:chgData name="Simon Stadlinger" userId="4127b6c232a2bc73" providerId="LiveId" clId="{F4EBB878-6014-2F4B-8219-5C4437683073}" dt="2020-05-27T13:29:28.725" v="339" actId="478"/>
        <pc:sldMkLst>
          <pc:docMk/>
          <pc:sldMk cId="3990062194" sldId="258"/>
        </pc:sldMkLst>
        <pc:grpChg chg="mod">
          <ac:chgData name="Simon Stadlinger" userId="4127b6c232a2bc73" providerId="LiveId" clId="{F4EBB878-6014-2F4B-8219-5C4437683073}" dt="2020-05-27T13:28:06.962" v="324" actId="1076"/>
          <ac:grpSpMkLst>
            <pc:docMk/>
            <pc:sldMk cId="3990062194" sldId="258"/>
            <ac:grpSpMk id="24" creationId="{E0CCD7D4-34C5-B14F-858D-1238F10694CD}"/>
          </ac:grpSpMkLst>
        </pc:grpChg>
        <pc:grpChg chg="add del mod">
          <ac:chgData name="Simon Stadlinger" userId="4127b6c232a2bc73" providerId="LiveId" clId="{F4EBB878-6014-2F4B-8219-5C4437683073}" dt="2020-05-27T13:28:24.988" v="332"/>
          <ac:grpSpMkLst>
            <pc:docMk/>
            <pc:sldMk cId="3990062194" sldId="258"/>
            <ac:grpSpMk id="25" creationId="{EE434188-1821-C444-A959-834A96611A73}"/>
          </ac:grpSpMkLst>
        </pc:grpChg>
        <pc:grpChg chg="add del mod">
          <ac:chgData name="Simon Stadlinger" userId="4127b6c232a2bc73" providerId="LiveId" clId="{F4EBB878-6014-2F4B-8219-5C4437683073}" dt="2020-05-27T13:28:50.082" v="335" actId="478"/>
          <ac:grpSpMkLst>
            <pc:docMk/>
            <pc:sldMk cId="3990062194" sldId="258"/>
            <ac:grpSpMk id="45" creationId="{F5452E37-3B89-D842-B8E0-AE57A283DBFD}"/>
          </ac:grpSpMkLst>
        </pc:grpChg>
        <pc:grpChg chg="add del mod">
          <ac:chgData name="Simon Stadlinger" userId="4127b6c232a2bc73" providerId="LiveId" clId="{F4EBB878-6014-2F4B-8219-5C4437683073}" dt="2020-05-27T13:29:28.725" v="339" actId="478"/>
          <ac:grpSpMkLst>
            <pc:docMk/>
            <pc:sldMk cId="3990062194" sldId="258"/>
            <ac:grpSpMk id="65" creationId="{BCE8366D-F729-AE48-939F-39EAB2633C63}"/>
          </ac:grpSpMkLst>
        </pc:grpChg>
        <pc:inkChg chg="mod">
          <ac:chgData name="Simon Stadlinger" userId="4127b6c232a2bc73" providerId="LiveId" clId="{F4EBB878-6014-2F4B-8219-5C4437683073}" dt="2020-05-27T13:28:11.436" v="325"/>
          <ac:inkMkLst>
            <pc:docMk/>
            <pc:sldMk cId="3990062194" sldId="258"/>
            <ac:inkMk id="26" creationId="{59BFE39C-8C56-7941-A856-86BC31B3A5EF}"/>
          </ac:inkMkLst>
        </pc:inkChg>
        <pc:inkChg chg="mod">
          <ac:chgData name="Simon Stadlinger" userId="4127b6c232a2bc73" providerId="LiveId" clId="{F4EBB878-6014-2F4B-8219-5C4437683073}" dt="2020-05-27T13:28:11.436" v="325"/>
          <ac:inkMkLst>
            <pc:docMk/>
            <pc:sldMk cId="3990062194" sldId="258"/>
            <ac:inkMk id="27" creationId="{7FA93419-0A4B-9D41-83AF-CE8CD4130D00}"/>
          </ac:inkMkLst>
        </pc:inkChg>
        <pc:inkChg chg="mod">
          <ac:chgData name="Simon Stadlinger" userId="4127b6c232a2bc73" providerId="LiveId" clId="{F4EBB878-6014-2F4B-8219-5C4437683073}" dt="2020-05-27T13:28:11.436" v="325"/>
          <ac:inkMkLst>
            <pc:docMk/>
            <pc:sldMk cId="3990062194" sldId="258"/>
            <ac:inkMk id="28" creationId="{4FC1804A-6FD2-DB40-9C99-A0F6544C3152}"/>
          </ac:inkMkLst>
        </pc:inkChg>
        <pc:inkChg chg="mod">
          <ac:chgData name="Simon Stadlinger" userId="4127b6c232a2bc73" providerId="LiveId" clId="{F4EBB878-6014-2F4B-8219-5C4437683073}" dt="2020-05-27T13:28:11.436" v="325"/>
          <ac:inkMkLst>
            <pc:docMk/>
            <pc:sldMk cId="3990062194" sldId="258"/>
            <ac:inkMk id="29" creationId="{E21F5CF7-C980-EF47-BC05-ED2E781CAA5E}"/>
          </ac:inkMkLst>
        </pc:inkChg>
        <pc:inkChg chg="mod">
          <ac:chgData name="Simon Stadlinger" userId="4127b6c232a2bc73" providerId="LiveId" clId="{F4EBB878-6014-2F4B-8219-5C4437683073}" dt="2020-05-27T13:28:11.436" v="325"/>
          <ac:inkMkLst>
            <pc:docMk/>
            <pc:sldMk cId="3990062194" sldId="258"/>
            <ac:inkMk id="30" creationId="{88282421-5724-5740-9372-E7BB6E711A2B}"/>
          </ac:inkMkLst>
        </pc:inkChg>
        <pc:inkChg chg="mod">
          <ac:chgData name="Simon Stadlinger" userId="4127b6c232a2bc73" providerId="LiveId" clId="{F4EBB878-6014-2F4B-8219-5C4437683073}" dt="2020-05-27T13:28:11.436" v="325"/>
          <ac:inkMkLst>
            <pc:docMk/>
            <pc:sldMk cId="3990062194" sldId="258"/>
            <ac:inkMk id="31" creationId="{6CE40FC2-FEC1-A34B-AFD9-33DA95A1005B}"/>
          </ac:inkMkLst>
        </pc:inkChg>
        <pc:inkChg chg="mod">
          <ac:chgData name="Simon Stadlinger" userId="4127b6c232a2bc73" providerId="LiveId" clId="{F4EBB878-6014-2F4B-8219-5C4437683073}" dt="2020-05-27T13:28:11.436" v="325"/>
          <ac:inkMkLst>
            <pc:docMk/>
            <pc:sldMk cId="3990062194" sldId="258"/>
            <ac:inkMk id="32" creationId="{22F32B01-899D-034E-B18B-2C427998B575}"/>
          </ac:inkMkLst>
        </pc:inkChg>
        <pc:inkChg chg="mod">
          <ac:chgData name="Simon Stadlinger" userId="4127b6c232a2bc73" providerId="LiveId" clId="{F4EBB878-6014-2F4B-8219-5C4437683073}" dt="2020-05-27T13:28:11.436" v="325"/>
          <ac:inkMkLst>
            <pc:docMk/>
            <pc:sldMk cId="3990062194" sldId="258"/>
            <ac:inkMk id="33" creationId="{7A582D96-956A-9945-8C47-A0732CE86FA2}"/>
          </ac:inkMkLst>
        </pc:inkChg>
        <pc:inkChg chg="mod">
          <ac:chgData name="Simon Stadlinger" userId="4127b6c232a2bc73" providerId="LiveId" clId="{F4EBB878-6014-2F4B-8219-5C4437683073}" dt="2020-05-27T13:28:11.436" v="325"/>
          <ac:inkMkLst>
            <pc:docMk/>
            <pc:sldMk cId="3990062194" sldId="258"/>
            <ac:inkMk id="34" creationId="{890223F8-7009-6249-A82A-42DC303EC2C6}"/>
          </ac:inkMkLst>
        </pc:inkChg>
        <pc:inkChg chg="mod">
          <ac:chgData name="Simon Stadlinger" userId="4127b6c232a2bc73" providerId="LiveId" clId="{F4EBB878-6014-2F4B-8219-5C4437683073}" dt="2020-05-27T13:28:11.436" v="325"/>
          <ac:inkMkLst>
            <pc:docMk/>
            <pc:sldMk cId="3990062194" sldId="258"/>
            <ac:inkMk id="35" creationId="{1BEEDB20-1F7A-1249-BA20-47383003657C}"/>
          </ac:inkMkLst>
        </pc:inkChg>
        <pc:inkChg chg="mod">
          <ac:chgData name="Simon Stadlinger" userId="4127b6c232a2bc73" providerId="LiveId" clId="{F4EBB878-6014-2F4B-8219-5C4437683073}" dt="2020-05-27T13:28:11.436" v="325"/>
          <ac:inkMkLst>
            <pc:docMk/>
            <pc:sldMk cId="3990062194" sldId="258"/>
            <ac:inkMk id="36" creationId="{B1D6C92D-EBCE-404F-833B-723FF63764E4}"/>
          </ac:inkMkLst>
        </pc:inkChg>
        <pc:inkChg chg="mod">
          <ac:chgData name="Simon Stadlinger" userId="4127b6c232a2bc73" providerId="LiveId" clId="{F4EBB878-6014-2F4B-8219-5C4437683073}" dt="2020-05-27T13:28:11.436" v="325"/>
          <ac:inkMkLst>
            <pc:docMk/>
            <pc:sldMk cId="3990062194" sldId="258"/>
            <ac:inkMk id="37" creationId="{7E83C76D-D750-1C40-A565-848DB5547437}"/>
          </ac:inkMkLst>
        </pc:inkChg>
        <pc:inkChg chg="mod">
          <ac:chgData name="Simon Stadlinger" userId="4127b6c232a2bc73" providerId="LiveId" clId="{F4EBB878-6014-2F4B-8219-5C4437683073}" dt="2020-05-27T13:28:11.436" v="325"/>
          <ac:inkMkLst>
            <pc:docMk/>
            <pc:sldMk cId="3990062194" sldId="258"/>
            <ac:inkMk id="38" creationId="{4EFEC84A-91F1-A046-A692-F919ADADFC6F}"/>
          </ac:inkMkLst>
        </pc:inkChg>
        <pc:inkChg chg="mod">
          <ac:chgData name="Simon Stadlinger" userId="4127b6c232a2bc73" providerId="LiveId" clId="{F4EBB878-6014-2F4B-8219-5C4437683073}" dt="2020-05-27T13:28:11.436" v="325"/>
          <ac:inkMkLst>
            <pc:docMk/>
            <pc:sldMk cId="3990062194" sldId="258"/>
            <ac:inkMk id="39" creationId="{CE132A57-4CB0-244B-9310-35B1524FC2CB}"/>
          </ac:inkMkLst>
        </pc:inkChg>
        <pc:inkChg chg="mod">
          <ac:chgData name="Simon Stadlinger" userId="4127b6c232a2bc73" providerId="LiveId" clId="{F4EBB878-6014-2F4B-8219-5C4437683073}" dt="2020-05-27T13:28:11.436" v="325"/>
          <ac:inkMkLst>
            <pc:docMk/>
            <pc:sldMk cId="3990062194" sldId="258"/>
            <ac:inkMk id="40" creationId="{A0E348DE-514C-B44F-B91B-4BA7A0F0D6EC}"/>
          </ac:inkMkLst>
        </pc:inkChg>
        <pc:inkChg chg="mod">
          <ac:chgData name="Simon Stadlinger" userId="4127b6c232a2bc73" providerId="LiveId" clId="{F4EBB878-6014-2F4B-8219-5C4437683073}" dt="2020-05-27T13:28:11.436" v="325"/>
          <ac:inkMkLst>
            <pc:docMk/>
            <pc:sldMk cId="3990062194" sldId="258"/>
            <ac:inkMk id="41" creationId="{2A250D09-A7BF-F046-9753-FE27AAE67614}"/>
          </ac:inkMkLst>
        </pc:inkChg>
        <pc:inkChg chg="mod">
          <ac:chgData name="Simon Stadlinger" userId="4127b6c232a2bc73" providerId="LiveId" clId="{F4EBB878-6014-2F4B-8219-5C4437683073}" dt="2020-05-27T13:28:11.436" v="325"/>
          <ac:inkMkLst>
            <pc:docMk/>
            <pc:sldMk cId="3990062194" sldId="258"/>
            <ac:inkMk id="42" creationId="{7B9757E2-B9F5-B74A-8B78-77593DE24B87}"/>
          </ac:inkMkLst>
        </pc:inkChg>
        <pc:inkChg chg="mod">
          <ac:chgData name="Simon Stadlinger" userId="4127b6c232a2bc73" providerId="LiveId" clId="{F4EBB878-6014-2F4B-8219-5C4437683073}" dt="2020-05-27T13:28:11.436" v="325"/>
          <ac:inkMkLst>
            <pc:docMk/>
            <pc:sldMk cId="3990062194" sldId="258"/>
            <ac:inkMk id="43" creationId="{9F7840C0-57EA-5E4A-AC02-E3BF347C9058}"/>
          </ac:inkMkLst>
        </pc:inkChg>
        <pc:inkChg chg="mod">
          <ac:chgData name="Simon Stadlinger" userId="4127b6c232a2bc73" providerId="LiveId" clId="{F4EBB878-6014-2F4B-8219-5C4437683073}" dt="2020-05-27T13:28:11.436" v="325"/>
          <ac:inkMkLst>
            <pc:docMk/>
            <pc:sldMk cId="3990062194" sldId="258"/>
            <ac:inkMk id="44" creationId="{9EE33246-3AFD-F74F-9262-02BB2F03EA6E}"/>
          </ac:inkMkLst>
        </pc:inkChg>
        <pc:inkChg chg="mod">
          <ac:chgData name="Simon Stadlinger" userId="4127b6c232a2bc73" providerId="LiveId" clId="{F4EBB878-6014-2F4B-8219-5C4437683073}" dt="2020-05-27T13:28:28.599" v="333"/>
          <ac:inkMkLst>
            <pc:docMk/>
            <pc:sldMk cId="3990062194" sldId="258"/>
            <ac:inkMk id="46" creationId="{51A43ECC-6B18-6247-B959-5136BE59B985}"/>
          </ac:inkMkLst>
        </pc:inkChg>
        <pc:inkChg chg="mod">
          <ac:chgData name="Simon Stadlinger" userId="4127b6c232a2bc73" providerId="LiveId" clId="{F4EBB878-6014-2F4B-8219-5C4437683073}" dt="2020-05-27T13:28:28.599" v="333"/>
          <ac:inkMkLst>
            <pc:docMk/>
            <pc:sldMk cId="3990062194" sldId="258"/>
            <ac:inkMk id="47" creationId="{84011554-DA9E-9748-9953-1486DF008C0D}"/>
          </ac:inkMkLst>
        </pc:inkChg>
        <pc:inkChg chg="mod">
          <ac:chgData name="Simon Stadlinger" userId="4127b6c232a2bc73" providerId="LiveId" clId="{F4EBB878-6014-2F4B-8219-5C4437683073}" dt="2020-05-27T13:28:28.599" v="333"/>
          <ac:inkMkLst>
            <pc:docMk/>
            <pc:sldMk cId="3990062194" sldId="258"/>
            <ac:inkMk id="48" creationId="{FE10E170-51D8-6B43-85DE-F672A88C29F5}"/>
          </ac:inkMkLst>
        </pc:inkChg>
        <pc:inkChg chg="mod">
          <ac:chgData name="Simon Stadlinger" userId="4127b6c232a2bc73" providerId="LiveId" clId="{F4EBB878-6014-2F4B-8219-5C4437683073}" dt="2020-05-27T13:28:28.599" v="333"/>
          <ac:inkMkLst>
            <pc:docMk/>
            <pc:sldMk cId="3990062194" sldId="258"/>
            <ac:inkMk id="49" creationId="{9CE0FF73-49F9-074F-BDA3-DDEB7C6A1CB8}"/>
          </ac:inkMkLst>
        </pc:inkChg>
        <pc:inkChg chg="mod">
          <ac:chgData name="Simon Stadlinger" userId="4127b6c232a2bc73" providerId="LiveId" clId="{F4EBB878-6014-2F4B-8219-5C4437683073}" dt="2020-05-27T13:28:28.599" v="333"/>
          <ac:inkMkLst>
            <pc:docMk/>
            <pc:sldMk cId="3990062194" sldId="258"/>
            <ac:inkMk id="50" creationId="{EFCECCBF-4109-E148-BFB4-CFA89E105141}"/>
          </ac:inkMkLst>
        </pc:inkChg>
        <pc:inkChg chg="mod">
          <ac:chgData name="Simon Stadlinger" userId="4127b6c232a2bc73" providerId="LiveId" clId="{F4EBB878-6014-2F4B-8219-5C4437683073}" dt="2020-05-27T13:28:28.599" v="333"/>
          <ac:inkMkLst>
            <pc:docMk/>
            <pc:sldMk cId="3990062194" sldId="258"/>
            <ac:inkMk id="51" creationId="{387C3E5E-53CF-1C4F-BF73-F2D5EE81C4FC}"/>
          </ac:inkMkLst>
        </pc:inkChg>
        <pc:inkChg chg="mod">
          <ac:chgData name="Simon Stadlinger" userId="4127b6c232a2bc73" providerId="LiveId" clId="{F4EBB878-6014-2F4B-8219-5C4437683073}" dt="2020-05-27T13:28:28.599" v="333"/>
          <ac:inkMkLst>
            <pc:docMk/>
            <pc:sldMk cId="3990062194" sldId="258"/>
            <ac:inkMk id="52" creationId="{49EB1104-5944-D44E-8FAA-0C3032A6EAAA}"/>
          </ac:inkMkLst>
        </pc:inkChg>
        <pc:inkChg chg="mod">
          <ac:chgData name="Simon Stadlinger" userId="4127b6c232a2bc73" providerId="LiveId" clId="{F4EBB878-6014-2F4B-8219-5C4437683073}" dt="2020-05-27T13:28:28.599" v="333"/>
          <ac:inkMkLst>
            <pc:docMk/>
            <pc:sldMk cId="3990062194" sldId="258"/>
            <ac:inkMk id="53" creationId="{F7FC3A08-101A-0941-AD57-20552C637E8D}"/>
          </ac:inkMkLst>
        </pc:inkChg>
        <pc:inkChg chg="mod">
          <ac:chgData name="Simon Stadlinger" userId="4127b6c232a2bc73" providerId="LiveId" clId="{F4EBB878-6014-2F4B-8219-5C4437683073}" dt="2020-05-27T13:28:28.599" v="333"/>
          <ac:inkMkLst>
            <pc:docMk/>
            <pc:sldMk cId="3990062194" sldId="258"/>
            <ac:inkMk id="54" creationId="{43B5A0E4-C801-654A-8170-02882B4E6365}"/>
          </ac:inkMkLst>
        </pc:inkChg>
        <pc:inkChg chg="mod">
          <ac:chgData name="Simon Stadlinger" userId="4127b6c232a2bc73" providerId="LiveId" clId="{F4EBB878-6014-2F4B-8219-5C4437683073}" dt="2020-05-27T13:28:28.599" v="333"/>
          <ac:inkMkLst>
            <pc:docMk/>
            <pc:sldMk cId="3990062194" sldId="258"/>
            <ac:inkMk id="55" creationId="{66C08675-F894-1C42-99CE-F0C193F055D4}"/>
          </ac:inkMkLst>
        </pc:inkChg>
        <pc:inkChg chg="mod">
          <ac:chgData name="Simon Stadlinger" userId="4127b6c232a2bc73" providerId="LiveId" clId="{F4EBB878-6014-2F4B-8219-5C4437683073}" dt="2020-05-27T13:28:28.599" v="333"/>
          <ac:inkMkLst>
            <pc:docMk/>
            <pc:sldMk cId="3990062194" sldId="258"/>
            <ac:inkMk id="56" creationId="{DAEB3C6A-CFB3-D54A-A0E0-712E2BBFC099}"/>
          </ac:inkMkLst>
        </pc:inkChg>
        <pc:inkChg chg="mod">
          <ac:chgData name="Simon Stadlinger" userId="4127b6c232a2bc73" providerId="LiveId" clId="{F4EBB878-6014-2F4B-8219-5C4437683073}" dt="2020-05-27T13:28:28.599" v="333"/>
          <ac:inkMkLst>
            <pc:docMk/>
            <pc:sldMk cId="3990062194" sldId="258"/>
            <ac:inkMk id="57" creationId="{3F16BF69-61D2-3F49-80CD-5718C6A478D7}"/>
          </ac:inkMkLst>
        </pc:inkChg>
        <pc:inkChg chg="mod">
          <ac:chgData name="Simon Stadlinger" userId="4127b6c232a2bc73" providerId="LiveId" clId="{F4EBB878-6014-2F4B-8219-5C4437683073}" dt="2020-05-27T13:28:28.599" v="333"/>
          <ac:inkMkLst>
            <pc:docMk/>
            <pc:sldMk cId="3990062194" sldId="258"/>
            <ac:inkMk id="58" creationId="{C3E491E8-B1C9-FD4D-A40F-7BC5E6EC022D}"/>
          </ac:inkMkLst>
        </pc:inkChg>
        <pc:inkChg chg="mod">
          <ac:chgData name="Simon Stadlinger" userId="4127b6c232a2bc73" providerId="LiveId" clId="{F4EBB878-6014-2F4B-8219-5C4437683073}" dt="2020-05-27T13:28:28.599" v="333"/>
          <ac:inkMkLst>
            <pc:docMk/>
            <pc:sldMk cId="3990062194" sldId="258"/>
            <ac:inkMk id="59" creationId="{D532CC57-B4F7-5C47-919B-731C0F126D47}"/>
          </ac:inkMkLst>
        </pc:inkChg>
        <pc:inkChg chg="mod">
          <ac:chgData name="Simon Stadlinger" userId="4127b6c232a2bc73" providerId="LiveId" clId="{F4EBB878-6014-2F4B-8219-5C4437683073}" dt="2020-05-27T13:28:28.599" v="333"/>
          <ac:inkMkLst>
            <pc:docMk/>
            <pc:sldMk cId="3990062194" sldId="258"/>
            <ac:inkMk id="60" creationId="{41436E5D-5378-5F45-BF6D-24D5C1865621}"/>
          </ac:inkMkLst>
        </pc:inkChg>
        <pc:inkChg chg="mod">
          <ac:chgData name="Simon Stadlinger" userId="4127b6c232a2bc73" providerId="LiveId" clId="{F4EBB878-6014-2F4B-8219-5C4437683073}" dt="2020-05-27T13:28:28.599" v="333"/>
          <ac:inkMkLst>
            <pc:docMk/>
            <pc:sldMk cId="3990062194" sldId="258"/>
            <ac:inkMk id="61" creationId="{3E56CC00-3945-4D45-8547-67089FED7A1C}"/>
          </ac:inkMkLst>
        </pc:inkChg>
        <pc:inkChg chg="mod">
          <ac:chgData name="Simon Stadlinger" userId="4127b6c232a2bc73" providerId="LiveId" clId="{F4EBB878-6014-2F4B-8219-5C4437683073}" dt="2020-05-27T13:28:28.599" v="333"/>
          <ac:inkMkLst>
            <pc:docMk/>
            <pc:sldMk cId="3990062194" sldId="258"/>
            <ac:inkMk id="62" creationId="{B7C2D705-CC1E-6B44-A38E-699CD7ACC918}"/>
          </ac:inkMkLst>
        </pc:inkChg>
        <pc:inkChg chg="mod">
          <ac:chgData name="Simon Stadlinger" userId="4127b6c232a2bc73" providerId="LiveId" clId="{F4EBB878-6014-2F4B-8219-5C4437683073}" dt="2020-05-27T13:28:28.599" v="333"/>
          <ac:inkMkLst>
            <pc:docMk/>
            <pc:sldMk cId="3990062194" sldId="258"/>
            <ac:inkMk id="63" creationId="{AFB7F786-D6AE-6C4F-AEAA-36434C73535E}"/>
          </ac:inkMkLst>
        </pc:inkChg>
        <pc:inkChg chg="mod">
          <ac:chgData name="Simon Stadlinger" userId="4127b6c232a2bc73" providerId="LiveId" clId="{F4EBB878-6014-2F4B-8219-5C4437683073}" dt="2020-05-27T13:28:28.599" v="333"/>
          <ac:inkMkLst>
            <pc:docMk/>
            <pc:sldMk cId="3990062194" sldId="258"/>
            <ac:inkMk id="64" creationId="{3DCB1952-17D3-EB4B-B970-20DF9AEFB968}"/>
          </ac:inkMkLst>
        </pc:inkChg>
        <pc:inkChg chg="mod">
          <ac:chgData name="Simon Stadlinger" userId="4127b6c232a2bc73" providerId="LiveId" clId="{F4EBB878-6014-2F4B-8219-5C4437683073}" dt="2020-05-27T13:29:26.654" v="336"/>
          <ac:inkMkLst>
            <pc:docMk/>
            <pc:sldMk cId="3990062194" sldId="258"/>
            <ac:inkMk id="66" creationId="{F13469EB-AC21-2D4F-94BD-89F48046C103}"/>
          </ac:inkMkLst>
        </pc:inkChg>
        <pc:inkChg chg="mod">
          <ac:chgData name="Simon Stadlinger" userId="4127b6c232a2bc73" providerId="LiveId" clId="{F4EBB878-6014-2F4B-8219-5C4437683073}" dt="2020-05-27T13:29:26.654" v="336"/>
          <ac:inkMkLst>
            <pc:docMk/>
            <pc:sldMk cId="3990062194" sldId="258"/>
            <ac:inkMk id="67" creationId="{5933C947-3B13-D24D-B50F-8A2F91DB548C}"/>
          </ac:inkMkLst>
        </pc:inkChg>
        <pc:inkChg chg="mod">
          <ac:chgData name="Simon Stadlinger" userId="4127b6c232a2bc73" providerId="LiveId" clId="{F4EBB878-6014-2F4B-8219-5C4437683073}" dt="2020-05-27T13:29:26.654" v="336"/>
          <ac:inkMkLst>
            <pc:docMk/>
            <pc:sldMk cId="3990062194" sldId="258"/>
            <ac:inkMk id="68" creationId="{B7C7B423-157A-594B-BA7E-6154BE432A22}"/>
          </ac:inkMkLst>
        </pc:inkChg>
        <pc:inkChg chg="mod">
          <ac:chgData name="Simon Stadlinger" userId="4127b6c232a2bc73" providerId="LiveId" clId="{F4EBB878-6014-2F4B-8219-5C4437683073}" dt="2020-05-27T13:29:26.654" v="336"/>
          <ac:inkMkLst>
            <pc:docMk/>
            <pc:sldMk cId="3990062194" sldId="258"/>
            <ac:inkMk id="69" creationId="{37DB3BD2-0C30-1042-86D2-59FDD88E2506}"/>
          </ac:inkMkLst>
        </pc:inkChg>
        <pc:inkChg chg="mod">
          <ac:chgData name="Simon Stadlinger" userId="4127b6c232a2bc73" providerId="LiveId" clId="{F4EBB878-6014-2F4B-8219-5C4437683073}" dt="2020-05-27T13:29:26.654" v="336"/>
          <ac:inkMkLst>
            <pc:docMk/>
            <pc:sldMk cId="3990062194" sldId="258"/>
            <ac:inkMk id="70" creationId="{209F8718-0E79-FF4E-B76D-63C72FC062A9}"/>
          </ac:inkMkLst>
        </pc:inkChg>
        <pc:inkChg chg="mod">
          <ac:chgData name="Simon Stadlinger" userId="4127b6c232a2bc73" providerId="LiveId" clId="{F4EBB878-6014-2F4B-8219-5C4437683073}" dt="2020-05-27T13:29:26.654" v="336"/>
          <ac:inkMkLst>
            <pc:docMk/>
            <pc:sldMk cId="3990062194" sldId="258"/>
            <ac:inkMk id="71" creationId="{532E7C6F-01EA-2F4F-B84E-E994199EFC65}"/>
          </ac:inkMkLst>
        </pc:inkChg>
        <pc:inkChg chg="mod">
          <ac:chgData name="Simon Stadlinger" userId="4127b6c232a2bc73" providerId="LiveId" clId="{F4EBB878-6014-2F4B-8219-5C4437683073}" dt="2020-05-27T13:29:26.654" v="336"/>
          <ac:inkMkLst>
            <pc:docMk/>
            <pc:sldMk cId="3990062194" sldId="258"/>
            <ac:inkMk id="72" creationId="{BFC76150-2D64-6343-AEE7-6E8A7EEB29A5}"/>
          </ac:inkMkLst>
        </pc:inkChg>
        <pc:inkChg chg="mod">
          <ac:chgData name="Simon Stadlinger" userId="4127b6c232a2bc73" providerId="LiveId" clId="{F4EBB878-6014-2F4B-8219-5C4437683073}" dt="2020-05-27T13:29:26.654" v="336"/>
          <ac:inkMkLst>
            <pc:docMk/>
            <pc:sldMk cId="3990062194" sldId="258"/>
            <ac:inkMk id="73" creationId="{1A4001B6-F956-A348-9666-3788697C143C}"/>
          </ac:inkMkLst>
        </pc:inkChg>
        <pc:inkChg chg="mod">
          <ac:chgData name="Simon Stadlinger" userId="4127b6c232a2bc73" providerId="LiveId" clId="{F4EBB878-6014-2F4B-8219-5C4437683073}" dt="2020-05-27T13:29:26.654" v="336"/>
          <ac:inkMkLst>
            <pc:docMk/>
            <pc:sldMk cId="3990062194" sldId="258"/>
            <ac:inkMk id="74" creationId="{6E110C73-42AF-E141-9DFF-120B65CE3511}"/>
          </ac:inkMkLst>
        </pc:inkChg>
        <pc:inkChg chg="mod">
          <ac:chgData name="Simon Stadlinger" userId="4127b6c232a2bc73" providerId="LiveId" clId="{F4EBB878-6014-2F4B-8219-5C4437683073}" dt="2020-05-27T13:29:26.654" v="336"/>
          <ac:inkMkLst>
            <pc:docMk/>
            <pc:sldMk cId="3990062194" sldId="258"/>
            <ac:inkMk id="75" creationId="{0084B45A-33FC-EC40-BB7C-12E3AA174BE6}"/>
          </ac:inkMkLst>
        </pc:inkChg>
        <pc:inkChg chg="mod">
          <ac:chgData name="Simon Stadlinger" userId="4127b6c232a2bc73" providerId="LiveId" clId="{F4EBB878-6014-2F4B-8219-5C4437683073}" dt="2020-05-27T13:29:26.654" v="336"/>
          <ac:inkMkLst>
            <pc:docMk/>
            <pc:sldMk cId="3990062194" sldId="258"/>
            <ac:inkMk id="76" creationId="{E3695572-24FE-FB48-BC28-43EF0C50E262}"/>
          </ac:inkMkLst>
        </pc:inkChg>
        <pc:inkChg chg="mod">
          <ac:chgData name="Simon Stadlinger" userId="4127b6c232a2bc73" providerId="LiveId" clId="{F4EBB878-6014-2F4B-8219-5C4437683073}" dt="2020-05-27T13:29:26.654" v="336"/>
          <ac:inkMkLst>
            <pc:docMk/>
            <pc:sldMk cId="3990062194" sldId="258"/>
            <ac:inkMk id="77" creationId="{7430A7B0-9240-9E4C-9027-4559FD2FE9F7}"/>
          </ac:inkMkLst>
        </pc:inkChg>
        <pc:inkChg chg="mod">
          <ac:chgData name="Simon Stadlinger" userId="4127b6c232a2bc73" providerId="LiveId" clId="{F4EBB878-6014-2F4B-8219-5C4437683073}" dt="2020-05-27T13:29:26.654" v="336"/>
          <ac:inkMkLst>
            <pc:docMk/>
            <pc:sldMk cId="3990062194" sldId="258"/>
            <ac:inkMk id="78" creationId="{E85BEF29-1CE5-9946-90BB-D1763067DE81}"/>
          </ac:inkMkLst>
        </pc:inkChg>
        <pc:inkChg chg="mod">
          <ac:chgData name="Simon Stadlinger" userId="4127b6c232a2bc73" providerId="LiveId" clId="{F4EBB878-6014-2F4B-8219-5C4437683073}" dt="2020-05-27T13:29:26.654" v="336"/>
          <ac:inkMkLst>
            <pc:docMk/>
            <pc:sldMk cId="3990062194" sldId="258"/>
            <ac:inkMk id="79" creationId="{0AC3A48B-C801-1841-9ECD-40F9D3347BFB}"/>
          </ac:inkMkLst>
        </pc:inkChg>
        <pc:inkChg chg="mod">
          <ac:chgData name="Simon Stadlinger" userId="4127b6c232a2bc73" providerId="LiveId" clId="{F4EBB878-6014-2F4B-8219-5C4437683073}" dt="2020-05-27T13:29:26.654" v="336"/>
          <ac:inkMkLst>
            <pc:docMk/>
            <pc:sldMk cId="3990062194" sldId="258"/>
            <ac:inkMk id="80" creationId="{C91BDD8C-2673-2B45-83E4-52A9EC6FD961}"/>
          </ac:inkMkLst>
        </pc:inkChg>
        <pc:inkChg chg="mod">
          <ac:chgData name="Simon Stadlinger" userId="4127b6c232a2bc73" providerId="LiveId" clId="{F4EBB878-6014-2F4B-8219-5C4437683073}" dt="2020-05-27T13:29:26.654" v="336"/>
          <ac:inkMkLst>
            <pc:docMk/>
            <pc:sldMk cId="3990062194" sldId="258"/>
            <ac:inkMk id="81" creationId="{10258D72-BF92-3F4B-B256-72AA63C71DD2}"/>
          </ac:inkMkLst>
        </pc:inkChg>
        <pc:inkChg chg="mod">
          <ac:chgData name="Simon Stadlinger" userId="4127b6c232a2bc73" providerId="LiveId" clId="{F4EBB878-6014-2F4B-8219-5C4437683073}" dt="2020-05-27T13:29:26.654" v="336"/>
          <ac:inkMkLst>
            <pc:docMk/>
            <pc:sldMk cId="3990062194" sldId="258"/>
            <ac:inkMk id="82" creationId="{9717BD00-E914-0841-BD31-613C5440A8B6}"/>
          </ac:inkMkLst>
        </pc:inkChg>
        <pc:inkChg chg="mod">
          <ac:chgData name="Simon Stadlinger" userId="4127b6c232a2bc73" providerId="LiveId" clId="{F4EBB878-6014-2F4B-8219-5C4437683073}" dt="2020-05-27T13:29:26.654" v="336"/>
          <ac:inkMkLst>
            <pc:docMk/>
            <pc:sldMk cId="3990062194" sldId="258"/>
            <ac:inkMk id="83" creationId="{9E35D7D9-034F-4C4E-A67F-05E3FB5CA277}"/>
          </ac:inkMkLst>
        </pc:inkChg>
        <pc:inkChg chg="mod">
          <ac:chgData name="Simon Stadlinger" userId="4127b6c232a2bc73" providerId="LiveId" clId="{F4EBB878-6014-2F4B-8219-5C4437683073}" dt="2020-05-27T13:29:26.654" v="336"/>
          <ac:inkMkLst>
            <pc:docMk/>
            <pc:sldMk cId="3990062194" sldId="258"/>
            <ac:inkMk id="84" creationId="{DF91487B-1110-E344-9AF5-5AEF5C027269}"/>
          </ac:inkMkLst>
        </pc:inkChg>
      </pc:sldChg>
      <pc:sldChg chg="addSp modSp add del modTransition">
        <pc:chgData name="Simon Stadlinger" userId="4127b6c232a2bc73" providerId="LiveId" clId="{F4EBB878-6014-2F4B-8219-5C4437683073}" dt="2020-05-29T07:47:39.420" v="880" actId="2696"/>
        <pc:sldMkLst>
          <pc:docMk/>
          <pc:sldMk cId="1205715340" sldId="259"/>
        </pc:sldMkLst>
        <pc:spChg chg="mod">
          <ac:chgData name="Simon Stadlinger" userId="4127b6c232a2bc73" providerId="LiveId" clId="{F4EBB878-6014-2F4B-8219-5C4437683073}" dt="2020-05-29T07:45:06.987" v="703" actId="1076"/>
          <ac:spMkLst>
            <pc:docMk/>
            <pc:sldMk cId="1205715340" sldId="259"/>
            <ac:spMk id="3" creationId="{A2B33524-ACF1-2944-B263-7F4CA3B77AF3}"/>
          </ac:spMkLst>
        </pc:spChg>
        <pc:picChg chg="add mod">
          <ac:chgData name="Simon Stadlinger" userId="4127b6c232a2bc73" providerId="LiveId" clId="{F4EBB878-6014-2F4B-8219-5C4437683073}" dt="2020-05-29T07:45:03.349" v="702"/>
          <ac:picMkLst>
            <pc:docMk/>
            <pc:sldMk cId="1205715340" sldId="259"/>
            <ac:picMk id="4" creationId="{B418D41B-BB5B-954C-BFBD-7D319ED27B7F}"/>
          </ac:picMkLst>
        </pc:picChg>
        <pc:picChg chg="mod">
          <ac:chgData name="Simon Stadlinger" userId="4127b6c232a2bc73" providerId="LiveId" clId="{F4EBB878-6014-2F4B-8219-5C4437683073}" dt="2020-05-29T07:45:06.987" v="703" actId="1076"/>
          <ac:picMkLst>
            <pc:docMk/>
            <pc:sldMk cId="1205715340" sldId="259"/>
            <ac:picMk id="7" creationId="{DFB93E0A-9724-D747-AE77-375AA52DC04B}"/>
          </ac:picMkLst>
        </pc:picChg>
      </pc:sldChg>
      <pc:sldChg chg="addSp delSp modSp add del">
        <pc:chgData name="Simon Stadlinger" userId="4127b6c232a2bc73" providerId="LiveId" clId="{F4EBB878-6014-2F4B-8219-5C4437683073}" dt="2020-06-03T12:26:26.218" v="2186" actId="2696"/>
        <pc:sldMkLst>
          <pc:docMk/>
          <pc:sldMk cId="979837175" sldId="260"/>
        </pc:sldMkLst>
        <pc:spChg chg="del mod">
          <ac:chgData name="Simon Stadlinger" userId="4127b6c232a2bc73" providerId="LiveId" clId="{F4EBB878-6014-2F4B-8219-5C4437683073}" dt="2020-06-03T12:26:18.471" v="2185" actId="478"/>
          <ac:spMkLst>
            <pc:docMk/>
            <pc:sldMk cId="979837175" sldId="260"/>
            <ac:spMk id="3" creationId="{A2B33524-ACF1-2944-B263-7F4CA3B77AF3}"/>
          </ac:spMkLst>
        </pc:spChg>
        <pc:spChg chg="add mod">
          <ac:chgData name="Simon Stadlinger" userId="4127b6c232a2bc73" providerId="LiveId" clId="{F4EBB878-6014-2F4B-8219-5C4437683073}" dt="2020-05-29T08:04:21.846" v="1015" actId="1038"/>
          <ac:spMkLst>
            <pc:docMk/>
            <pc:sldMk cId="979837175" sldId="260"/>
            <ac:spMk id="6" creationId="{A1500EB0-4DA0-5447-9280-E47E3B9FE237}"/>
          </ac:spMkLst>
        </pc:spChg>
        <pc:picChg chg="add mod">
          <ac:chgData name="Simon Stadlinger" userId="4127b6c232a2bc73" providerId="LiveId" clId="{F4EBB878-6014-2F4B-8219-5C4437683073}" dt="2020-05-29T08:04:21.846" v="1015" actId="1038"/>
          <ac:picMkLst>
            <pc:docMk/>
            <pc:sldMk cId="979837175" sldId="260"/>
            <ac:picMk id="2" creationId="{EFB67CAE-9EBB-7B4D-A60C-120B711DDA6E}"/>
          </ac:picMkLst>
        </pc:picChg>
        <pc:picChg chg="add mod">
          <ac:chgData name="Simon Stadlinger" userId="4127b6c232a2bc73" providerId="LiveId" clId="{F4EBB878-6014-2F4B-8219-5C4437683073}" dt="2020-05-29T08:04:21.846" v="1015" actId="1038"/>
          <ac:picMkLst>
            <pc:docMk/>
            <pc:sldMk cId="979837175" sldId="260"/>
            <ac:picMk id="4" creationId="{F006CED9-7110-2E44-878F-C5221A5BB32D}"/>
          </ac:picMkLst>
        </pc:picChg>
        <pc:picChg chg="del mod">
          <ac:chgData name="Simon Stadlinger" userId="4127b6c232a2bc73" providerId="LiveId" clId="{F4EBB878-6014-2F4B-8219-5C4437683073}" dt="2020-05-29T08:02:08.338" v="930" actId="478"/>
          <ac:picMkLst>
            <pc:docMk/>
            <pc:sldMk cId="979837175" sldId="260"/>
            <ac:picMk id="5" creationId="{588A9BD3-D683-E646-BF73-B16C1A5C8BAD}"/>
          </ac:picMkLst>
        </pc:picChg>
        <pc:picChg chg="del mod">
          <ac:chgData name="Simon Stadlinger" userId="4127b6c232a2bc73" providerId="LiveId" clId="{F4EBB878-6014-2F4B-8219-5C4437683073}" dt="2020-06-03T12:26:17.001" v="2184" actId="478"/>
          <ac:picMkLst>
            <pc:docMk/>
            <pc:sldMk cId="979837175" sldId="260"/>
            <ac:picMk id="7" creationId="{DFB93E0A-9724-D747-AE77-375AA52DC04B}"/>
          </ac:picMkLst>
        </pc:picChg>
      </pc:sldChg>
      <pc:sldChg chg="addSp delSp modSp add del ord">
        <pc:chgData name="Simon Stadlinger" userId="4127b6c232a2bc73" providerId="LiveId" clId="{F4EBB878-6014-2F4B-8219-5C4437683073}" dt="2020-06-14T14:27:00.845" v="3697"/>
        <pc:sldMkLst>
          <pc:docMk/>
          <pc:sldMk cId="766420128" sldId="261"/>
        </pc:sldMkLst>
        <pc:spChg chg="del mod">
          <ac:chgData name="Simon Stadlinger" userId="4127b6c232a2bc73" providerId="LiveId" clId="{F4EBB878-6014-2F4B-8219-5C4437683073}" dt="2020-06-03T12:26:32.882" v="2189" actId="478"/>
          <ac:spMkLst>
            <pc:docMk/>
            <pc:sldMk cId="766420128" sldId="261"/>
            <ac:spMk id="3" creationId="{A2B33524-ACF1-2944-B263-7F4CA3B77AF3}"/>
          </ac:spMkLst>
        </pc:spChg>
        <pc:spChg chg="add del mod">
          <ac:chgData name="Simon Stadlinger" userId="4127b6c232a2bc73" providerId="LiveId" clId="{F4EBB878-6014-2F4B-8219-5C4437683073}" dt="2020-05-29T08:04:33.156" v="1017"/>
          <ac:spMkLst>
            <pc:docMk/>
            <pc:sldMk cId="766420128" sldId="261"/>
            <ac:spMk id="8" creationId="{00FF79D1-096C-EA43-90C9-6EFA35A05D73}"/>
          </ac:spMkLst>
        </pc:spChg>
        <pc:spChg chg="add del mod">
          <ac:chgData name="Simon Stadlinger" userId="4127b6c232a2bc73" providerId="LiveId" clId="{F4EBB878-6014-2F4B-8219-5C4437683073}" dt="2020-06-03T12:26:34.009" v="2190" actId="478"/>
          <ac:spMkLst>
            <pc:docMk/>
            <pc:sldMk cId="766420128" sldId="261"/>
            <ac:spMk id="11" creationId="{2986003E-C3F6-6C4A-9179-BC2A0657F8EE}"/>
          </ac:spMkLst>
        </pc:spChg>
        <pc:picChg chg="del">
          <ac:chgData name="Simon Stadlinger" userId="4127b6c232a2bc73" providerId="LiveId" clId="{F4EBB878-6014-2F4B-8219-5C4437683073}" dt="2020-05-29T08:04:34.851" v="1018" actId="478"/>
          <ac:picMkLst>
            <pc:docMk/>
            <pc:sldMk cId="766420128" sldId="261"/>
            <ac:picMk id="5" creationId="{588A9BD3-D683-E646-BF73-B16C1A5C8BAD}"/>
          </ac:picMkLst>
        </pc:picChg>
        <pc:picChg chg="add mod">
          <ac:chgData name="Simon Stadlinger" userId="4127b6c232a2bc73" providerId="LiveId" clId="{F4EBB878-6014-2F4B-8219-5C4437683073}" dt="2020-06-14T14:27:00.845" v="3697"/>
          <ac:picMkLst>
            <pc:docMk/>
            <pc:sldMk cId="766420128" sldId="261"/>
            <ac:picMk id="6" creationId="{BD5467DD-3E51-4A41-9B93-1B49473D35CD}"/>
          </ac:picMkLst>
        </pc:picChg>
        <pc:picChg chg="del">
          <ac:chgData name="Simon Stadlinger" userId="4127b6c232a2bc73" providerId="LiveId" clId="{F4EBB878-6014-2F4B-8219-5C4437683073}" dt="2020-06-03T12:26:31.454" v="2188" actId="478"/>
          <ac:picMkLst>
            <pc:docMk/>
            <pc:sldMk cId="766420128" sldId="261"/>
            <ac:picMk id="7" creationId="{DFB93E0A-9724-D747-AE77-375AA52DC04B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766420128" sldId="261"/>
            <ac:picMk id="8" creationId="{A1C28488-FE0B-9E43-9F60-29EBF3527E33}"/>
          </ac:picMkLst>
        </pc:picChg>
        <pc:picChg chg="add del mod">
          <ac:chgData name="Simon Stadlinger" userId="4127b6c232a2bc73" providerId="LiveId" clId="{F4EBB878-6014-2F4B-8219-5C4437683073}" dt="2020-06-02T09:12:39.094" v="1042" actId="478"/>
          <ac:picMkLst>
            <pc:docMk/>
            <pc:sldMk cId="766420128" sldId="261"/>
            <ac:picMk id="9" creationId="{BF4C2F4C-230F-0E47-A1D5-AD1D5B671B03}"/>
          </ac:picMkLst>
        </pc:picChg>
        <pc:picChg chg="add del mod">
          <ac:chgData name="Simon Stadlinger" userId="4127b6c232a2bc73" providerId="LiveId" clId="{F4EBB878-6014-2F4B-8219-5C4437683073}" dt="2020-05-29T08:04:33.156" v="1017"/>
          <ac:picMkLst>
            <pc:docMk/>
            <pc:sldMk cId="766420128" sldId="261"/>
            <ac:picMk id="9" creationId="{EBEFA365-D9DA-6442-8276-AD014695BE4E}"/>
          </ac:picMkLst>
        </pc:picChg>
        <pc:picChg chg="add mod">
          <ac:chgData name="Simon Stadlinger" userId="4127b6c232a2bc73" providerId="LiveId" clId="{F4EBB878-6014-2F4B-8219-5C4437683073}" dt="2020-06-14T14:27:00.845" v="3697"/>
          <ac:picMkLst>
            <pc:docMk/>
            <pc:sldMk cId="766420128" sldId="261"/>
            <ac:picMk id="10" creationId="{1E323374-1FA5-B04C-AC8F-2D86623030F8}"/>
          </ac:picMkLst>
        </pc:picChg>
        <pc:picChg chg="add del mod">
          <ac:chgData name="Simon Stadlinger" userId="4127b6c232a2bc73" providerId="LiveId" clId="{F4EBB878-6014-2F4B-8219-5C4437683073}" dt="2020-05-29T08:04:33.156" v="1017"/>
          <ac:picMkLst>
            <pc:docMk/>
            <pc:sldMk cId="766420128" sldId="261"/>
            <ac:picMk id="10" creationId="{CC562532-E494-1B42-B726-DFD139C6FF4D}"/>
          </ac:picMkLst>
        </pc:picChg>
        <pc:picChg chg="add mod">
          <ac:chgData name="Simon Stadlinger" userId="4127b6c232a2bc73" providerId="LiveId" clId="{F4EBB878-6014-2F4B-8219-5C4437683073}" dt="2020-06-14T14:27:00.845" v="3697"/>
          <ac:picMkLst>
            <pc:docMk/>
            <pc:sldMk cId="766420128" sldId="261"/>
            <ac:picMk id="12" creationId="{4F367DED-2D40-934B-B62B-ED328E5ECE4B}"/>
          </ac:picMkLst>
        </pc:picChg>
        <pc:picChg chg="add mod">
          <ac:chgData name="Simon Stadlinger" userId="4127b6c232a2bc73" providerId="LiveId" clId="{F4EBB878-6014-2F4B-8219-5C4437683073}" dt="2020-06-14T14:27:00.845" v="3697"/>
          <ac:picMkLst>
            <pc:docMk/>
            <pc:sldMk cId="766420128" sldId="261"/>
            <ac:picMk id="13" creationId="{752738AE-F514-3C4D-8053-97F8EBE281DC}"/>
          </ac:picMkLst>
        </pc:picChg>
        <pc:picChg chg="add mod">
          <ac:chgData name="Simon Stadlinger" userId="4127b6c232a2bc73" providerId="LiveId" clId="{F4EBB878-6014-2F4B-8219-5C4437683073}" dt="2020-06-14T14:27:00.845" v="3697"/>
          <ac:picMkLst>
            <pc:docMk/>
            <pc:sldMk cId="766420128" sldId="261"/>
            <ac:picMk id="14" creationId="{39B6DCD8-B8C9-F848-92E8-52EC2CAFA101}"/>
          </ac:picMkLst>
        </pc:picChg>
      </pc:sldChg>
      <pc:sldChg chg="addSp delSp modSp ord">
        <pc:chgData name="Simon Stadlinger" userId="4127b6c232a2bc73" providerId="LiveId" clId="{F4EBB878-6014-2F4B-8219-5C4437683073}" dt="2020-06-14T14:27:00.845" v="3697"/>
        <pc:sldMkLst>
          <pc:docMk/>
          <pc:sldMk cId="2419180597" sldId="262"/>
        </pc:sldMkLst>
        <pc:spChg chg="del mod">
          <ac:chgData name="Simon Stadlinger" userId="4127b6c232a2bc73" providerId="LiveId" clId="{F4EBB878-6014-2F4B-8219-5C4437683073}" dt="2020-06-03T12:27:28.592" v="2201" actId="478"/>
          <ac:spMkLst>
            <pc:docMk/>
            <pc:sldMk cId="2419180597" sldId="262"/>
            <ac:spMk id="3" creationId="{A2B33524-ACF1-2944-B263-7F4CA3B77AF3}"/>
          </ac:spMkLst>
        </pc:spChg>
        <pc:spChg chg="del mod">
          <ac:chgData name="Simon Stadlinger" userId="4127b6c232a2bc73" providerId="LiveId" clId="{F4EBB878-6014-2F4B-8219-5C4437683073}" dt="2020-06-03T12:27:30.169" v="2202" actId="478"/>
          <ac:spMkLst>
            <pc:docMk/>
            <pc:sldMk cId="2419180597" sldId="262"/>
            <ac:spMk id="11" creationId="{2986003E-C3F6-6C4A-9179-BC2A0657F8EE}"/>
          </ac:spMkLst>
        </pc:spChg>
        <pc:picChg chg="add mod">
          <ac:chgData name="Simon Stadlinger" userId="4127b6c232a2bc73" providerId="LiveId" clId="{F4EBB878-6014-2F4B-8219-5C4437683073}" dt="2020-06-14T14:27:00.845" v="3697"/>
          <ac:picMkLst>
            <pc:docMk/>
            <pc:sldMk cId="2419180597" sldId="262"/>
            <ac:picMk id="2" creationId="{36B919B0-824B-374E-8BFA-B537FF214766}"/>
          </ac:picMkLst>
        </pc:picChg>
        <pc:picChg chg="add mod">
          <ac:chgData name="Simon Stadlinger" userId="4127b6c232a2bc73" providerId="LiveId" clId="{F4EBB878-6014-2F4B-8219-5C4437683073}" dt="2020-06-14T14:27:00.845" v="3697"/>
          <ac:picMkLst>
            <pc:docMk/>
            <pc:sldMk cId="2419180597" sldId="262"/>
            <ac:picMk id="4" creationId="{B534261D-C096-6F43-87A5-6678313525BB}"/>
          </ac:picMkLst>
        </pc:picChg>
        <pc:picChg chg="add del mod">
          <ac:chgData name="Simon Stadlinger" userId="4127b6c232a2bc73" providerId="LiveId" clId="{F4EBB878-6014-2F4B-8219-5C4437683073}" dt="2020-06-02T09:19:56.115" v="1096" actId="478"/>
          <ac:picMkLst>
            <pc:docMk/>
            <pc:sldMk cId="2419180597" sldId="262"/>
            <ac:picMk id="5" creationId="{84811E7D-045C-F64F-BB37-34B7BAD97C35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2419180597" sldId="262"/>
            <ac:picMk id="6" creationId="{BD5467DD-3E51-4A41-9B93-1B49473D35CD}"/>
          </ac:picMkLst>
        </pc:picChg>
        <pc:picChg chg="del mod">
          <ac:chgData name="Simon Stadlinger" userId="4127b6c232a2bc73" providerId="LiveId" clId="{F4EBB878-6014-2F4B-8219-5C4437683073}" dt="2020-06-03T12:27:27.260" v="2200" actId="478"/>
          <ac:picMkLst>
            <pc:docMk/>
            <pc:sldMk cId="2419180597" sldId="262"/>
            <ac:picMk id="7" creationId="{DFB93E0A-9724-D747-AE77-375AA52DC04B}"/>
          </ac:picMkLst>
        </pc:picChg>
        <pc:picChg chg="del mod">
          <ac:chgData name="Simon Stadlinger" userId="4127b6c232a2bc73" providerId="LiveId" clId="{F4EBB878-6014-2F4B-8219-5C4437683073}" dt="2020-06-02T09:12:35.768" v="1041" actId="478"/>
          <ac:picMkLst>
            <pc:docMk/>
            <pc:sldMk cId="2419180597" sldId="262"/>
            <ac:picMk id="8" creationId="{A1C28488-FE0B-9E43-9F60-29EBF3527E33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2419180597" sldId="262"/>
            <ac:picMk id="12" creationId="{4F367DED-2D40-934B-B62B-ED328E5ECE4B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2419180597" sldId="262"/>
            <ac:picMk id="13" creationId="{752738AE-F514-3C4D-8053-97F8EBE281DC}"/>
          </ac:picMkLst>
        </pc:picChg>
        <pc:picChg chg="add del mod">
          <ac:chgData name="Simon Stadlinger" userId="4127b6c232a2bc73" providerId="LiveId" clId="{F4EBB878-6014-2F4B-8219-5C4437683073}" dt="2020-06-02T09:22:57.195" v="1113" actId="478"/>
          <ac:picMkLst>
            <pc:docMk/>
            <pc:sldMk cId="2419180597" sldId="262"/>
            <ac:picMk id="18" creationId="{66129606-953F-6D41-AE45-96CD9DA923EE}"/>
          </ac:picMkLst>
        </pc:picChg>
        <pc:picChg chg="add mod">
          <ac:chgData name="Simon Stadlinger" userId="4127b6c232a2bc73" providerId="LiveId" clId="{F4EBB878-6014-2F4B-8219-5C4437683073}" dt="2020-06-14T14:27:00.845" v="3697"/>
          <ac:picMkLst>
            <pc:docMk/>
            <pc:sldMk cId="2419180597" sldId="262"/>
            <ac:picMk id="19" creationId="{96761D12-3A46-C44C-A7F7-DD0DACC815D0}"/>
          </ac:picMkLst>
        </pc:picChg>
        <pc:cxnChg chg="add del mod">
          <ac:chgData name="Simon Stadlinger" userId="4127b6c232a2bc73" providerId="LiveId" clId="{F4EBB878-6014-2F4B-8219-5C4437683073}" dt="2020-06-02T09:21:27.736" v="1104" actId="478"/>
          <ac:cxnSpMkLst>
            <pc:docMk/>
            <pc:sldMk cId="2419180597" sldId="262"/>
            <ac:cxnSpMk id="10" creationId="{F8F5CF9E-B023-424C-92B1-8455F1FFA88B}"/>
          </ac:cxnSpMkLst>
        </pc:cxnChg>
      </pc:sldChg>
      <pc:sldChg chg="addSp delSp modSp add">
        <pc:chgData name="Simon Stadlinger" userId="4127b6c232a2bc73" providerId="LiveId" clId="{F4EBB878-6014-2F4B-8219-5C4437683073}" dt="2020-06-14T14:27:00.845" v="3697"/>
        <pc:sldMkLst>
          <pc:docMk/>
          <pc:sldMk cId="3077841179" sldId="263"/>
        </pc:sldMkLst>
        <pc:spChg chg="mod">
          <ac:chgData name="Simon Stadlinger" userId="4127b6c232a2bc73" providerId="LiveId" clId="{F4EBB878-6014-2F4B-8219-5C4437683073}" dt="2020-06-14T14:27:00.845" v="3697"/>
          <ac:spMkLst>
            <pc:docMk/>
            <pc:sldMk cId="3077841179" sldId="263"/>
            <ac:spMk id="3" creationId="{A2B33524-ACF1-2944-B263-7F4CA3B77AF3}"/>
          </ac:spMkLst>
        </pc:spChg>
        <pc:spChg chg="del mod">
          <ac:chgData name="Simon Stadlinger" userId="4127b6c232a2bc73" providerId="LiveId" clId="{F4EBB878-6014-2F4B-8219-5C4437683073}" dt="2020-06-03T12:28:12.100" v="2209" actId="478"/>
          <ac:spMkLst>
            <pc:docMk/>
            <pc:sldMk cId="3077841179" sldId="263"/>
            <ac:spMk id="11" creationId="{2986003E-C3F6-6C4A-9179-BC2A0657F8EE}"/>
          </ac:spMkLst>
        </pc:sp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3077841179" sldId="263"/>
            <ac:picMk id="2" creationId="{36B919B0-824B-374E-8BFA-B537FF214766}"/>
          </ac:picMkLst>
        </pc:picChg>
        <pc:picChg chg="add mod">
          <ac:chgData name="Simon Stadlinger" userId="4127b6c232a2bc73" providerId="LiveId" clId="{F4EBB878-6014-2F4B-8219-5C4437683073}" dt="2020-06-14T14:27:00.845" v="3697"/>
          <ac:picMkLst>
            <pc:docMk/>
            <pc:sldMk cId="3077841179" sldId="263"/>
            <ac:picMk id="4" creationId="{2D1CB272-77E8-694E-BA7E-582C030B788F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3077841179" sldId="263"/>
            <ac:picMk id="6" creationId="{BD5467DD-3E51-4A41-9B93-1B49473D35CD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3077841179" sldId="263"/>
            <ac:picMk id="7" creationId="{DFB93E0A-9724-D747-AE77-375AA52DC04B}"/>
          </ac:picMkLst>
        </pc:picChg>
        <pc:picChg chg="add mod">
          <ac:chgData name="Simon Stadlinger" userId="4127b6c232a2bc73" providerId="LiveId" clId="{F4EBB878-6014-2F4B-8219-5C4437683073}" dt="2020-06-14T14:27:00.845" v="3697"/>
          <ac:picMkLst>
            <pc:docMk/>
            <pc:sldMk cId="3077841179" sldId="263"/>
            <ac:picMk id="9" creationId="{0A1BAA68-A565-D944-8AD2-E235CDC23EF7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3077841179" sldId="263"/>
            <ac:picMk id="12" creationId="{4F367DED-2D40-934B-B62B-ED328E5ECE4B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3077841179" sldId="263"/>
            <ac:picMk id="13" creationId="{752738AE-F514-3C4D-8053-97F8EBE281DC}"/>
          </ac:picMkLst>
        </pc:picChg>
        <pc:picChg chg="add mod">
          <ac:chgData name="Simon Stadlinger" userId="4127b6c232a2bc73" providerId="LiveId" clId="{F4EBB878-6014-2F4B-8219-5C4437683073}" dt="2020-06-14T14:27:00.845" v="3697"/>
          <ac:picMkLst>
            <pc:docMk/>
            <pc:sldMk cId="3077841179" sldId="263"/>
            <ac:picMk id="14" creationId="{AD4B3FEF-FAC2-764A-9DE3-24E9DACC1DCE}"/>
          </ac:picMkLst>
        </pc:picChg>
      </pc:sldChg>
      <pc:sldChg chg="addSp delSp modSp add">
        <pc:chgData name="Simon Stadlinger" userId="4127b6c232a2bc73" providerId="LiveId" clId="{F4EBB878-6014-2F4B-8219-5C4437683073}" dt="2020-06-14T14:27:00.845" v="3697"/>
        <pc:sldMkLst>
          <pc:docMk/>
          <pc:sldMk cId="3213767460" sldId="264"/>
        </pc:sldMkLst>
        <pc:spChg chg="mod">
          <ac:chgData name="Simon Stadlinger" userId="4127b6c232a2bc73" providerId="LiveId" clId="{F4EBB878-6014-2F4B-8219-5C4437683073}" dt="2020-06-14T14:27:00.845" v="3697"/>
          <ac:spMkLst>
            <pc:docMk/>
            <pc:sldMk cId="3213767460" sldId="264"/>
            <ac:spMk id="3" creationId="{A2B33524-ACF1-2944-B263-7F4CA3B77AF3}"/>
          </ac:spMkLst>
        </pc:spChg>
        <pc:spChg chg="del">
          <ac:chgData name="Simon Stadlinger" userId="4127b6c232a2bc73" providerId="LiveId" clId="{F4EBB878-6014-2F4B-8219-5C4437683073}" dt="2020-06-03T12:28:10.242" v="2208" actId="478"/>
          <ac:spMkLst>
            <pc:docMk/>
            <pc:sldMk cId="3213767460" sldId="264"/>
            <ac:spMk id="11" creationId="{2986003E-C3F6-6C4A-9179-BC2A0657F8EE}"/>
          </ac:spMkLst>
        </pc:sp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3213767460" sldId="264"/>
            <ac:picMk id="2" creationId="{36B919B0-824B-374E-8BFA-B537FF214766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3213767460" sldId="264"/>
            <ac:picMk id="4" creationId="{2D1CB272-77E8-694E-BA7E-582C030B788F}"/>
          </ac:picMkLst>
        </pc:picChg>
        <pc:picChg chg="add del">
          <ac:chgData name="Simon Stadlinger" userId="4127b6c232a2bc73" providerId="LiveId" clId="{F4EBB878-6014-2F4B-8219-5C4437683073}" dt="2020-06-02T09:25:08.184" v="1118"/>
          <ac:picMkLst>
            <pc:docMk/>
            <pc:sldMk cId="3213767460" sldId="264"/>
            <ac:picMk id="5" creationId="{E9267866-A4BE-0648-857F-5E486348632A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3213767460" sldId="264"/>
            <ac:picMk id="6" creationId="{BD5467DD-3E51-4A41-9B93-1B49473D35CD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3213767460" sldId="264"/>
            <ac:picMk id="7" creationId="{DFB93E0A-9724-D747-AE77-375AA52DC04B}"/>
          </ac:picMkLst>
        </pc:picChg>
        <pc:picChg chg="add mod">
          <ac:chgData name="Simon Stadlinger" userId="4127b6c232a2bc73" providerId="LiveId" clId="{F4EBB878-6014-2F4B-8219-5C4437683073}" dt="2020-06-14T14:27:00.845" v="3697"/>
          <ac:picMkLst>
            <pc:docMk/>
            <pc:sldMk cId="3213767460" sldId="264"/>
            <ac:picMk id="8" creationId="{80C809DD-F9E7-D540-BF69-28FDF4F33B32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3213767460" sldId="264"/>
            <ac:picMk id="9" creationId="{0A1BAA68-A565-D944-8AD2-E235CDC23EF7}"/>
          </ac:picMkLst>
        </pc:picChg>
        <pc:picChg chg="add del mod">
          <ac:chgData name="Simon Stadlinger" userId="4127b6c232a2bc73" providerId="LiveId" clId="{F4EBB878-6014-2F4B-8219-5C4437683073}" dt="2020-06-02T09:26:13.590" v="1129"/>
          <ac:picMkLst>
            <pc:docMk/>
            <pc:sldMk cId="3213767460" sldId="264"/>
            <ac:picMk id="10" creationId="{EF49E8F0-3D36-B44C-8253-00442A8A2F64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3213767460" sldId="264"/>
            <ac:picMk id="12" creationId="{4F367DED-2D40-934B-B62B-ED328E5ECE4B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3213767460" sldId="264"/>
            <ac:picMk id="13" creationId="{752738AE-F514-3C4D-8053-97F8EBE281DC}"/>
          </ac:picMkLst>
        </pc:picChg>
        <pc:picChg chg="add mod">
          <ac:chgData name="Simon Stadlinger" userId="4127b6c232a2bc73" providerId="LiveId" clId="{F4EBB878-6014-2F4B-8219-5C4437683073}" dt="2020-06-14T14:27:00.845" v="3697"/>
          <ac:picMkLst>
            <pc:docMk/>
            <pc:sldMk cId="3213767460" sldId="264"/>
            <ac:picMk id="14" creationId="{05F7739D-F3C9-2A42-81FB-A046E1215BAA}"/>
          </ac:picMkLst>
        </pc:picChg>
        <pc:picChg chg="add mod">
          <ac:chgData name="Simon Stadlinger" userId="4127b6c232a2bc73" providerId="LiveId" clId="{F4EBB878-6014-2F4B-8219-5C4437683073}" dt="2020-06-14T14:27:00.845" v="3697"/>
          <ac:picMkLst>
            <pc:docMk/>
            <pc:sldMk cId="3213767460" sldId="264"/>
            <ac:picMk id="15" creationId="{E6A8A4C6-DB65-2444-8742-A7CEEA107054}"/>
          </ac:picMkLst>
        </pc:picChg>
        <pc:picChg chg="add mod">
          <ac:chgData name="Simon Stadlinger" userId="4127b6c232a2bc73" providerId="LiveId" clId="{F4EBB878-6014-2F4B-8219-5C4437683073}" dt="2020-06-14T14:27:00.845" v="3697"/>
          <ac:picMkLst>
            <pc:docMk/>
            <pc:sldMk cId="3213767460" sldId="264"/>
            <ac:picMk id="16" creationId="{7A163FDE-9078-9D47-A301-5375938D0045}"/>
          </ac:picMkLst>
        </pc:picChg>
        <pc:picChg chg="add mod">
          <ac:chgData name="Simon Stadlinger" userId="4127b6c232a2bc73" providerId="LiveId" clId="{F4EBB878-6014-2F4B-8219-5C4437683073}" dt="2020-06-14T14:27:00.845" v="3697"/>
          <ac:picMkLst>
            <pc:docMk/>
            <pc:sldMk cId="3213767460" sldId="264"/>
            <ac:picMk id="17" creationId="{2CF2EA54-7D33-EF4F-B848-C1BBFA129674}"/>
          </ac:picMkLst>
        </pc:picChg>
        <pc:picChg chg="add mod">
          <ac:chgData name="Simon Stadlinger" userId="4127b6c232a2bc73" providerId="LiveId" clId="{F4EBB878-6014-2F4B-8219-5C4437683073}" dt="2020-06-14T14:27:00.845" v="3697"/>
          <ac:picMkLst>
            <pc:docMk/>
            <pc:sldMk cId="3213767460" sldId="264"/>
            <ac:picMk id="18" creationId="{98020912-4F7E-9843-A3C9-2B256470C576}"/>
          </ac:picMkLst>
        </pc:picChg>
      </pc:sldChg>
      <pc:sldChg chg="addSp delSp modSp add">
        <pc:chgData name="Simon Stadlinger" userId="4127b6c232a2bc73" providerId="LiveId" clId="{F4EBB878-6014-2F4B-8219-5C4437683073}" dt="2020-06-14T14:27:00.845" v="3697"/>
        <pc:sldMkLst>
          <pc:docMk/>
          <pc:sldMk cId="428849175" sldId="265"/>
        </pc:sldMkLst>
        <pc:spChg chg="mod">
          <ac:chgData name="Simon Stadlinger" userId="4127b6c232a2bc73" providerId="LiveId" clId="{F4EBB878-6014-2F4B-8219-5C4437683073}" dt="2020-06-14T14:27:00.845" v="3697"/>
          <ac:spMkLst>
            <pc:docMk/>
            <pc:sldMk cId="428849175" sldId="265"/>
            <ac:spMk id="3" creationId="{A2B33524-ACF1-2944-B263-7F4CA3B77AF3}"/>
          </ac:spMkLst>
        </pc:spChg>
        <pc:spChg chg="del">
          <ac:chgData name="Simon Stadlinger" userId="4127b6c232a2bc73" providerId="LiveId" clId="{F4EBB878-6014-2F4B-8219-5C4437683073}" dt="2020-06-03T12:40:27.219" v="2211" actId="478"/>
          <ac:spMkLst>
            <pc:docMk/>
            <pc:sldMk cId="428849175" sldId="265"/>
            <ac:spMk id="11" creationId="{2986003E-C3F6-6C4A-9179-BC2A0657F8EE}"/>
          </ac:spMkLst>
        </pc:sp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428849175" sldId="265"/>
            <ac:picMk id="2" creationId="{36B919B0-824B-374E-8BFA-B537FF214766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428849175" sldId="265"/>
            <ac:picMk id="4" creationId="{2D1CB272-77E8-694E-BA7E-582C030B788F}"/>
          </ac:picMkLst>
        </pc:picChg>
        <pc:picChg chg="add mod">
          <ac:chgData name="Simon Stadlinger" userId="4127b6c232a2bc73" providerId="LiveId" clId="{F4EBB878-6014-2F4B-8219-5C4437683073}" dt="2020-06-14T14:27:00.845" v="3697"/>
          <ac:picMkLst>
            <pc:docMk/>
            <pc:sldMk cId="428849175" sldId="265"/>
            <ac:picMk id="5" creationId="{FCE777CF-F898-EC4B-955A-4A349EB31554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428849175" sldId="265"/>
            <ac:picMk id="6" creationId="{BD5467DD-3E51-4A41-9B93-1B49473D35CD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428849175" sldId="265"/>
            <ac:picMk id="7" creationId="{DFB93E0A-9724-D747-AE77-375AA52DC04B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428849175" sldId="265"/>
            <ac:picMk id="8" creationId="{80C809DD-F9E7-D540-BF69-28FDF4F33B32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428849175" sldId="265"/>
            <ac:picMk id="9" creationId="{0A1BAA68-A565-D944-8AD2-E235CDC23EF7}"/>
          </ac:picMkLst>
        </pc:picChg>
        <pc:picChg chg="add del">
          <ac:chgData name="Simon Stadlinger" userId="4127b6c232a2bc73" providerId="LiveId" clId="{F4EBB878-6014-2F4B-8219-5C4437683073}" dt="2020-06-02T09:39:06.407" v="1220"/>
          <ac:picMkLst>
            <pc:docMk/>
            <pc:sldMk cId="428849175" sldId="265"/>
            <ac:picMk id="10" creationId="{1FFBBAB2-C59C-D443-AE7C-0A5BCA4F556E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428849175" sldId="265"/>
            <ac:picMk id="12" creationId="{4F367DED-2D40-934B-B62B-ED328E5ECE4B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428849175" sldId="265"/>
            <ac:picMk id="13" creationId="{752738AE-F514-3C4D-8053-97F8EBE281DC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428849175" sldId="265"/>
            <ac:picMk id="14" creationId="{05F7739D-F3C9-2A42-81FB-A046E1215BAA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428849175" sldId="265"/>
            <ac:picMk id="15" creationId="{E6A8A4C6-DB65-2444-8742-A7CEEA107054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428849175" sldId="265"/>
            <ac:picMk id="16" creationId="{7A163FDE-9078-9D47-A301-5375938D0045}"/>
          </ac:picMkLst>
        </pc:picChg>
        <pc:picChg chg="add mod">
          <ac:chgData name="Simon Stadlinger" userId="4127b6c232a2bc73" providerId="LiveId" clId="{F4EBB878-6014-2F4B-8219-5C4437683073}" dt="2020-06-14T14:27:00.845" v="3697"/>
          <ac:picMkLst>
            <pc:docMk/>
            <pc:sldMk cId="428849175" sldId="265"/>
            <ac:picMk id="17" creationId="{9A4A784D-B217-B44A-9CBA-92DEC989F0CB}"/>
          </ac:picMkLst>
        </pc:picChg>
        <pc:picChg chg="add del mod">
          <ac:chgData name="Simon Stadlinger" userId="4127b6c232a2bc73" providerId="LiveId" clId="{F4EBB878-6014-2F4B-8219-5C4437683073}" dt="2020-06-02T09:29:48.180" v="1161" actId="478"/>
          <ac:picMkLst>
            <pc:docMk/>
            <pc:sldMk cId="428849175" sldId="265"/>
            <ac:picMk id="18" creationId="{8874C9CB-A73F-3F40-9FFF-A3CF14F18605}"/>
          </ac:picMkLst>
        </pc:picChg>
        <pc:picChg chg="add mod">
          <ac:chgData name="Simon Stadlinger" userId="4127b6c232a2bc73" providerId="LiveId" clId="{F4EBB878-6014-2F4B-8219-5C4437683073}" dt="2020-06-14T14:27:00.845" v="3697"/>
          <ac:picMkLst>
            <pc:docMk/>
            <pc:sldMk cId="428849175" sldId="265"/>
            <ac:picMk id="19" creationId="{C375F164-ED6F-F040-A8D5-C9952FDEFF75}"/>
          </ac:picMkLst>
        </pc:picChg>
        <pc:picChg chg="add mod">
          <ac:chgData name="Simon Stadlinger" userId="4127b6c232a2bc73" providerId="LiveId" clId="{F4EBB878-6014-2F4B-8219-5C4437683073}" dt="2020-06-14T14:27:00.845" v="3697"/>
          <ac:picMkLst>
            <pc:docMk/>
            <pc:sldMk cId="428849175" sldId="265"/>
            <ac:picMk id="20" creationId="{A7F1804D-736E-624B-80E7-018A1CAAA5D0}"/>
          </ac:picMkLst>
        </pc:picChg>
        <pc:picChg chg="add mod">
          <ac:chgData name="Simon Stadlinger" userId="4127b6c232a2bc73" providerId="LiveId" clId="{F4EBB878-6014-2F4B-8219-5C4437683073}" dt="2020-06-14T14:27:00.845" v="3697"/>
          <ac:picMkLst>
            <pc:docMk/>
            <pc:sldMk cId="428849175" sldId="265"/>
            <ac:picMk id="21" creationId="{E909B926-1FA0-B64C-940B-7F8040756D6F}"/>
          </ac:picMkLst>
        </pc:picChg>
      </pc:sldChg>
      <pc:sldChg chg="addSp delSp modSp add">
        <pc:chgData name="Simon Stadlinger" userId="4127b6c232a2bc73" providerId="LiveId" clId="{F4EBB878-6014-2F4B-8219-5C4437683073}" dt="2020-06-14T14:27:00.845" v="3697"/>
        <pc:sldMkLst>
          <pc:docMk/>
          <pc:sldMk cId="1345168451" sldId="266"/>
        </pc:sldMkLst>
        <pc:spChg chg="mod">
          <ac:chgData name="Simon Stadlinger" userId="4127b6c232a2bc73" providerId="LiveId" clId="{F4EBB878-6014-2F4B-8219-5C4437683073}" dt="2020-06-14T14:27:00.845" v="3697"/>
          <ac:spMkLst>
            <pc:docMk/>
            <pc:sldMk cId="1345168451" sldId="266"/>
            <ac:spMk id="3" creationId="{A2B33524-ACF1-2944-B263-7F4CA3B77AF3}"/>
          </ac:spMkLst>
        </pc:spChg>
        <pc:spChg chg="mod">
          <ac:chgData name="Simon Stadlinger" userId="4127b6c232a2bc73" providerId="LiveId" clId="{F4EBB878-6014-2F4B-8219-5C4437683073}" dt="2020-06-14T14:27:00.845" v="3697"/>
          <ac:spMkLst>
            <pc:docMk/>
            <pc:sldMk cId="1345168451" sldId="266"/>
            <ac:spMk id="11" creationId="{2986003E-C3F6-6C4A-9179-BC2A0657F8EE}"/>
          </ac:spMkLst>
        </pc:sp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1345168451" sldId="266"/>
            <ac:picMk id="2" creationId="{36B919B0-824B-374E-8BFA-B537FF214766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1345168451" sldId="266"/>
            <ac:picMk id="4" creationId="{2D1CB272-77E8-694E-BA7E-582C030B788F}"/>
          </ac:picMkLst>
        </pc:picChg>
        <pc:picChg chg="del mod">
          <ac:chgData name="Simon Stadlinger" userId="4127b6c232a2bc73" providerId="LiveId" clId="{F4EBB878-6014-2F4B-8219-5C4437683073}" dt="2020-06-02T09:43:50.131" v="1282" actId="478"/>
          <ac:picMkLst>
            <pc:docMk/>
            <pc:sldMk cId="1345168451" sldId="266"/>
            <ac:picMk id="5" creationId="{FCE777CF-F898-EC4B-955A-4A349EB31554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1345168451" sldId="266"/>
            <ac:picMk id="6" creationId="{BD5467DD-3E51-4A41-9B93-1B49473D35CD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1345168451" sldId="266"/>
            <ac:picMk id="7" creationId="{DFB93E0A-9724-D747-AE77-375AA52DC04B}"/>
          </ac:picMkLst>
        </pc:picChg>
        <pc:picChg chg="del mod">
          <ac:chgData name="Simon Stadlinger" userId="4127b6c232a2bc73" providerId="LiveId" clId="{F4EBB878-6014-2F4B-8219-5C4437683073}" dt="2020-06-02T09:43:50.131" v="1282" actId="478"/>
          <ac:picMkLst>
            <pc:docMk/>
            <pc:sldMk cId="1345168451" sldId="266"/>
            <ac:picMk id="8" creationId="{80C809DD-F9E7-D540-BF69-28FDF4F33B32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1345168451" sldId="266"/>
            <ac:picMk id="9" creationId="{0A1BAA68-A565-D944-8AD2-E235CDC23EF7}"/>
          </ac:picMkLst>
        </pc:picChg>
        <pc:picChg chg="add mod">
          <ac:chgData name="Simon Stadlinger" userId="4127b6c232a2bc73" providerId="LiveId" clId="{F4EBB878-6014-2F4B-8219-5C4437683073}" dt="2020-06-14T14:27:00.845" v="3697"/>
          <ac:picMkLst>
            <pc:docMk/>
            <pc:sldMk cId="1345168451" sldId="266"/>
            <ac:picMk id="10" creationId="{670EBA76-FDA9-0643-A061-3093AD3A3375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1345168451" sldId="266"/>
            <ac:picMk id="12" creationId="{4F367DED-2D40-934B-B62B-ED328E5ECE4B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1345168451" sldId="266"/>
            <ac:picMk id="13" creationId="{752738AE-F514-3C4D-8053-97F8EBE281DC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1345168451" sldId="266"/>
            <ac:picMk id="14" creationId="{05F7739D-F3C9-2A42-81FB-A046E1215BAA}"/>
          </ac:picMkLst>
        </pc:picChg>
        <pc:picChg chg="del mod">
          <ac:chgData name="Simon Stadlinger" userId="4127b6c232a2bc73" providerId="LiveId" clId="{F4EBB878-6014-2F4B-8219-5C4437683073}" dt="2020-06-02T09:51:14.208" v="1312" actId="478"/>
          <ac:picMkLst>
            <pc:docMk/>
            <pc:sldMk cId="1345168451" sldId="266"/>
            <ac:picMk id="15" creationId="{E6A8A4C6-DB65-2444-8742-A7CEEA107054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1345168451" sldId="266"/>
            <ac:picMk id="16" creationId="{7A163FDE-9078-9D47-A301-5375938D0045}"/>
          </ac:picMkLst>
        </pc:picChg>
        <pc:picChg chg="del mod">
          <ac:chgData name="Simon Stadlinger" userId="4127b6c232a2bc73" providerId="LiveId" clId="{F4EBB878-6014-2F4B-8219-5C4437683073}" dt="2020-06-02T09:43:50.131" v="1282" actId="478"/>
          <ac:picMkLst>
            <pc:docMk/>
            <pc:sldMk cId="1345168451" sldId="266"/>
            <ac:picMk id="17" creationId="{9A4A784D-B217-B44A-9CBA-92DEC989F0CB}"/>
          </ac:picMkLst>
        </pc:picChg>
        <pc:picChg chg="add mod">
          <ac:chgData name="Simon Stadlinger" userId="4127b6c232a2bc73" providerId="LiveId" clId="{F4EBB878-6014-2F4B-8219-5C4437683073}" dt="2020-06-14T14:27:00.845" v="3697"/>
          <ac:picMkLst>
            <pc:docMk/>
            <pc:sldMk cId="1345168451" sldId="266"/>
            <ac:picMk id="18" creationId="{E26B812E-3916-E248-8754-33F61FF3E32D}"/>
          </ac:picMkLst>
        </pc:picChg>
        <pc:picChg chg="add del mod">
          <ac:chgData name="Simon Stadlinger" userId="4127b6c232a2bc73" providerId="LiveId" clId="{F4EBB878-6014-2F4B-8219-5C4437683073}" dt="2020-06-02T09:38:24.471" v="1213" actId="478"/>
          <ac:picMkLst>
            <pc:docMk/>
            <pc:sldMk cId="1345168451" sldId="266"/>
            <ac:picMk id="19" creationId="{8F65922C-A024-714F-82EE-B40A092208F3}"/>
          </ac:picMkLst>
        </pc:picChg>
        <pc:picChg chg="add mod">
          <ac:chgData name="Simon Stadlinger" userId="4127b6c232a2bc73" providerId="LiveId" clId="{F4EBB878-6014-2F4B-8219-5C4437683073}" dt="2020-06-14T14:27:00.845" v="3697"/>
          <ac:picMkLst>
            <pc:docMk/>
            <pc:sldMk cId="1345168451" sldId="266"/>
            <ac:picMk id="20" creationId="{BBD2F1BD-C3B6-E247-97EC-D7C954E04440}"/>
          </ac:picMkLst>
        </pc:picChg>
        <pc:picChg chg="add mod">
          <ac:chgData name="Simon Stadlinger" userId="4127b6c232a2bc73" providerId="LiveId" clId="{F4EBB878-6014-2F4B-8219-5C4437683073}" dt="2020-06-14T14:27:00.845" v="3697"/>
          <ac:picMkLst>
            <pc:docMk/>
            <pc:sldMk cId="1345168451" sldId="266"/>
            <ac:picMk id="21" creationId="{80B75A03-7FBF-1E4B-BC72-3EF2D50A0F82}"/>
          </ac:picMkLst>
        </pc:picChg>
        <pc:picChg chg="add mod">
          <ac:chgData name="Simon Stadlinger" userId="4127b6c232a2bc73" providerId="LiveId" clId="{F4EBB878-6014-2F4B-8219-5C4437683073}" dt="2020-06-14T14:27:00.845" v="3697"/>
          <ac:picMkLst>
            <pc:docMk/>
            <pc:sldMk cId="1345168451" sldId="266"/>
            <ac:picMk id="22" creationId="{4ABD2F3E-67A5-C845-811C-F069614B871E}"/>
          </ac:picMkLst>
        </pc:picChg>
        <pc:picChg chg="add mod">
          <ac:chgData name="Simon Stadlinger" userId="4127b6c232a2bc73" providerId="LiveId" clId="{F4EBB878-6014-2F4B-8219-5C4437683073}" dt="2020-06-14T14:27:00.845" v="3697"/>
          <ac:picMkLst>
            <pc:docMk/>
            <pc:sldMk cId="1345168451" sldId="266"/>
            <ac:picMk id="23" creationId="{B7579D37-2EAD-AA47-BC90-A64023175CA2}"/>
          </ac:picMkLst>
        </pc:picChg>
        <pc:picChg chg="add mod">
          <ac:chgData name="Simon Stadlinger" userId="4127b6c232a2bc73" providerId="LiveId" clId="{F4EBB878-6014-2F4B-8219-5C4437683073}" dt="2020-06-14T14:27:00.845" v="3697"/>
          <ac:picMkLst>
            <pc:docMk/>
            <pc:sldMk cId="1345168451" sldId="266"/>
            <ac:picMk id="24" creationId="{62EE10EB-11DF-BE4F-B072-7FC1A4AFE129}"/>
          </ac:picMkLst>
        </pc:picChg>
        <pc:picChg chg="add del mod">
          <ac:chgData name="Simon Stadlinger" userId="4127b6c232a2bc73" providerId="LiveId" clId="{F4EBB878-6014-2F4B-8219-5C4437683073}" dt="2020-06-02T09:43:57.068" v="1284"/>
          <ac:picMkLst>
            <pc:docMk/>
            <pc:sldMk cId="1345168451" sldId="266"/>
            <ac:picMk id="25" creationId="{7C432213-A071-CE4F-92BC-6F4EDA739DF5}"/>
          </ac:picMkLst>
        </pc:picChg>
        <pc:picChg chg="add del mod">
          <ac:chgData name="Simon Stadlinger" userId="4127b6c232a2bc73" providerId="LiveId" clId="{F4EBB878-6014-2F4B-8219-5C4437683073}" dt="2020-06-02T09:43:57.068" v="1284"/>
          <ac:picMkLst>
            <pc:docMk/>
            <pc:sldMk cId="1345168451" sldId="266"/>
            <ac:picMk id="26" creationId="{94AE7EA8-0C37-DD42-B882-C4140E747124}"/>
          </ac:picMkLst>
        </pc:picChg>
        <pc:picChg chg="add del mod">
          <ac:chgData name="Simon Stadlinger" userId="4127b6c232a2bc73" providerId="LiveId" clId="{F4EBB878-6014-2F4B-8219-5C4437683073}" dt="2020-06-02T09:43:57.068" v="1284"/>
          <ac:picMkLst>
            <pc:docMk/>
            <pc:sldMk cId="1345168451" sldId="266"/>
            <ac:picMk id="27" creationId="{DF8359F6-2265-B546-AC05-B64122C305DF}"/>
          </ac:picMkLst>
        </pc:picChg>
        <pc:picChg chg="add mod">
          <ac:chgData name="Simon Stadlinger" userId="4127b6c232a2bc73" providerId="LiveId" clId="{F4EBB878-6014-2F4B-8219-5C4437683073}" dt="2020-06-14T14:27:00.845" v="3697"/>
          <ac:picMkLst>
            <pc:docMk/>
            <pc:sldMk cId="1345168451" sldId="266"/>
            <ac:picMk id="28" creationId="{FE8356C4-AAFE-7048-991C-3D038A1F61B9}"/>
          </ac:picMkLst>
        </pc:picChg>
        <pc:picChg chg="add mod">
          <ac:chgData name="Simon Stadlinger" userId="4127b6c232a2bc73" providerId="LiveId" clId="{F4EBB878-6014-2F4B-8219-5C4437683073}" dt="2020-06-14T14:27:00.845" v="3697"/>
          <ac:picMkLst>
            <pc:docMk/>
            <pc:sldMk cId="1345168451" sldId="266"/>
            <ac:picMk id="29" creationId="{CA4D408E-7436-0144-85A8-CEC5DF576438}"/>
          </ac:picMkLst>
        </pc:picChg>
        <pc:picChg chg="add mod">
          <ac:chgData name="Simon Stadlinger" userId="4127b6c232a2bc73" providerId="LiveId" clId="{F4EBB878-6014-2F4B-8219-5C4437683073}" dt="2020-06-14T14:27:00.845" v="3697"/>
          <ac:picMkLst>
            <pc:docMk/>
            <pc:sldMk cId="1345168451" sldId="266"/>
            <ac:picMk id="30" creationId="{6852EE48-04F0-BD40-9518-1F0E0EEEC99F}"/>
          </ac:picMkLst>
        </pc:picChg>
        <pc:picChg chg="add mod">
          <ac:chgData name="Simon Stadlinger" userId="4127b6c232a2bc73" providerId="LiveId" clId="{F4EBB878-6014-2F4B-8219-5C4437683073}" dt="2020-06-14T14:27:00.845" v="3697"/>
          <ac:picMkLst>
            <pc:docMk/>
            <pc:sldMk cId="1345168451" sldId="266"/>
            <ac:picMk id="31" creationId="{69219E0B-FC96-6946-8B30-F5B3D5D0BCA1}"/>
          </ac:picMkLst>
        </pc:picChg>
        <pc:picChg chg="add mod">
          <ac:chgData name="Simon Stadlinger" userId="4127b6c232a2bc73" providerId="LiveId" clId="{F4EBB878-6014-2F4B-8219-5C4437683073}" dt="2020-06-14T14:27:00.845" v="3697"/>
          <ac:picMkLst>
            <pc:docMk/>
            <pc:sldMk cId="1345168451" sldId="266"/>
            <ac:picMk id="32" creationId="{09AB4B6B-60A2-0E4D-9D09-FF1C33CDD7A4}"/>
          </ac:picMkLst>
        </pc:picChg>
        <pc:picChg chg="add mod">
          <ac:chgData name="Simon Stadlinger" userId="4127b6c232a2bc73" providerId="LiveId" clId="{F4EBB878-6014-2F4B-8219-5C4437683073}" dt="2020-06-14T14:27:00.845" v="3697"/>
          <ac:picMkLst>
            <pc:docMk/>
            <pc:sldMk cId="1345168451" sldId="266"/>
            <ac:picMk id="33" creationId="{FD434EEF-4513-6448-B37E-FFED31F48208}"/>
          </ac:picMkLst>
        </pc:picChg>
        <pc:picChg chg="add mod">
          <ac:chgData name="Simon Stadlinger" userId="4127b6c232a2bc73" providerId="LiveId" clId="{F4EBB878-6014-2F4B-8219-5C4437683073}" dt="2020-06-14T14:27:00.845" v="3697"/>
          <ac:picMkLst>
            <pc:docMk/>
            <pc:sldMk cId="1345168451" sldId="266"/>
            <ac:picMk id="34" creationId="{DA67E907-82EF-F24D-A89B-73AA830909C0}"/>
          </ac:picMkLst>
        </pc:picChg>
      </pc:sldChg>
      <pc:sldChg chg="addSp delSp modSp add ord">
        <pc:chgData name="Simon Stadlinger" userId="4127b6c232a2bc73" providerId="LiveId" clId="{F4EBB878-6014-2F4B-8219-5C4437683073}" dt="2020-06-14T14:27:00.845" v="3697"/>
        <pc:sldMkLst>
          <pc:docMk/>
          <pc:sldMk cId="407696393" sldId="267"/>
        </pc:sldMkLst>
        <pc:spChg chg="mod">
          <ac:chgData name="Simon Stadlinger" userId="4127b6c232a2bc73" providerId="LiveId" clId="{F4EBB878-6014-2F4B-8219-5C4437683073}" dt="2020-06-14T14:27:00.845" v="3697"/>
          <ac:spMkLst>
            <pc:docMk/>
            <pc:sldMk cId="407696393" sldId="267"/>
            <ac:spMk id="3" creationId="{A2B33524-ACF1-2944-B263-7F4CA3B77AF3}"/>
          </ac:spMkLst>
        </pc:spChg>
        <pc:spChg chg="mod">
          <ac:chgData name="Simon Stadlinger" userId="4127b6c232a2bc73" providerId="LiveId" clId="{F4EBB878-6014-2F4B-8219-5C4437683073}" dt="2020-06-14T14:27:00.845" v="3697"/>
          <ac:spMkLst>
            <pc:docMk/>
            <pc:sldMk cId="407696393" sldId="267"/>
            <ac:spMk id="11" creationId="{2986003E-C3F6-6C4A-9179-BC2A0657F8EE}"/>
          </ac:spMkLst>
        </pc:sp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407696393" sldId="267"/>
            <ac:picMk id="2" creationId="{36B919B0-824B-374E-8BFA-B537FF214766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407696393" sldId="267"/>
            <ac:picMk id="4" creationId="{2D1CB272-77E8-694E-BA7E-582C030B788F}"/>
          </ac:picMkLst>
        </pc:picChg>
        <pc:picChg chg="del mod">
          <ac:chgData name="Simon Stadlinger" userId="4127b6c232a2bc73" providerId="LiveId" clId="{F4EBB878-6014-2F4B-8219-5C4437683073}" dt="2020-06-02T09:43:22.621" v="1278" actId="478"/>
          <ac:picMkLst>
            <pc:docMk/>
            <pc:sldMk cId="407696393" sldId="267"/>
            <ac:picMk id="5" creationId="{FCE777CF-F898-EC4B-955A-4A349EB31554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407696393" sldId="267"/>
            <ac:picMk id="6" creationId="{BD5467DD-3E51-4A41-9B93-1B49473D35CD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407696393" sldId="267"/>
            <ac:picMk id="7" creationId="{DFB93E0A-9724-D747-AE77-375AA52DC04B}"/>
          </ac:picMkLst>
        </pc:picChg>
        <pc:picChg chg="del mod">
          <ac:chgData name="Simon Stadlinger" userId="4127b6c232a2bc73" providerId="LiveId" clId="{F4EBB878-6014-2F4B-8219-5C4437683073}" dt="2020-06-02T09:43:21.782" v="1277" actId="478"/>
          <ac:picMkLst>
            <pc:docMk/>
            <pc:sldMk cId="407696393" sldId="267"/>
            <ac:picMk id="8" creationId="{80C809DD-F9E7-D540-BF69-28FDF4F33B32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407696393" sldId="267"/>
            <ac:picMk id="9" creationId="{0A1BAA68-A565-D944-8AD2-E235CDC23EF7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407696393" sldId="267"/>
            <ac:picMk id="10" creationId="{670EBA76-FDA9-0643-A061-3093AD3A3375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407696393" sldId="267"/>
            <ac:picMk id="12" creationId="{4F367DED-2D40-934B-B62B-ED328E5ECE4B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407696393" sldId="267"/>
            <ac:picMk id="13" creationId="{752738AE-F514-3C4D-8053-97F8EBE281DC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407696393" sldId="267"/>
            <ac:picMk id="14" creationId="{05F7739D-F3C9-2A42-81FB-A046E1215BAA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407696393" sldId="267"/>
            <ac:picMk id="15" creationId="{E6A8A4C6-DB65-2444-8742-A7CEEA107054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407696393" sldId="267"/>
            <ac:picMk id="16" creationId="{7A163FDE-9078-9D47-A301-5375938D0045}"/>
          </ac:picMkLst>
        </pc:picChg>
        <pc:picChg chg="del mod">
          <ac:chgData name="Simon Stadlinger" userId="4127b6c232a2bc73" providerId="LiveId" clId="{F4EBB878-6014-2F4B-8219-5C4437683073}" dt="2020-06-02T09:43:23.361" v="1279" actId="478"/>
          <ac:picMkLst>
            <pc:docMk/>
            <pc:sldMk cId="407696393" sldId="267"/>
            <ac:picMk id="17" creationId="{9A4A784D-B217-B44A-9CBA-92DEC989F0CB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407696393" sldId="267"/>
            <ac:picMk id="18" creationId="{E26B812E-3916-E248-8754-33F61FF3E32D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407696393" sldId="267"/>
            <ac:picMk id="20" creationId="{BBD2F1BD-C3B6-E247-97EC-D7C954E04440}"/>
          </ac:picMkLst>
        </pc:picChg>
        <pc:picChg chg="add mod">
          <ac:chgData name="Simon Stadlinger" userId="4127b6c232a2bc73" providerId="LiveId" clId="{F4EBB878-6014-2F4B-8219-5C4437683073}" dt="2020-06-02T09:42:59.224" v="1272" actId="571"/>
          <ac:picMkLst>
            <pc:docMk/>
            <pc:sldMk cId="407696393" sldId="267"/>
            <ac:picMk id="21" creationId="{9242E946-2060-BC48-A787-011D9A047119}"/>
          </ac:picMkLst>
        </pc:picChg>
        <pc:picChg chg="add mod">
          <ac:chgData name="Simon Stadlinger" userId="4127b6c232a2bc73" providerId="LiveId" clId="{F4EBB878-6014-2F4B-8219-5C4437683073}" dt="2020-06-02T09:42:59.224" v="1272" actId="571"/>
          <ac:picMkLst>
            <pc:docMk/>
            <pc:sldMk cId="407696393" sldId="267"/>
            <ac:picMk id="22" creationId="{6EA35F98-3D01-DA40-B6BD-C41705064C10}"/>
          </ac:picMkLst>
        </pc:picChg>
        <pc:picChg chg="add mod">
          <ac:chgData name="Simon Stadlinger" userId="4127b6c232a2bc73" providerId="LiveId" clId="{F4EBB878-6014-2F4B-8219-5C4437683073}" dt="2020-06-02T09:42:59.224" v="1272" actId="571"/>
          <ac:picMkLst>
            <pc:docMk/>
            <pc:sldMk cId="407696393" sldId="267"/>
            <ac:picMk id="23" creationId="{2B239DAF-E5A9-3141-AECD-3378AB46C634}"/>
          </ac:picMkLst>
        </pc:picChg>
        <pc:picChg chg="add mod">
          <ac:chgData name="Simon Stadlinger" userId="4127b6c232a2bc73" providerId="LiveId" clId="{F4EBB878-6014-2F4B-8219-5C4437683073}" dt="2020-06-14T14:27:00.845" v="3697"/>
          <ac:picMkLst>
            <pc:docMk/>
            <pc:sldMk cId="407696393" sldId="267"/>
            <ac:picMk id="24" creationId="{B16C5CA4-AD06-C64F-A646-37B6EAEE9EF8}"/>
          </ac:picMkLst>
        </pc:picChg>
        <pc:picChg chg="add mod">
          <ac:chgData name="Simon Stadlinger" userId="4127b6c232a2bc73" providerId="LiveId" clId="{F4EBB878-6014-2F4B-8219-5C4437683073}" dt="2020-06-14T14:27:00.845" v="3697"/>
          <ac:picMkLst>
            <pc:docMk/>
            <pc:sldMk cId="407696393" sldId="267"/>
            <ac:picMk id="25" creationId="{C54AC83F-CD14-584C-A1EA-376A39AF1B62}"/>
          </ac:picMkLst>
        </pc:picChg>
        <pc:picChg chg="add mod">
          <ac:chgData name="Simon Stadlinger" userId="4127b6c232a2bc73" providerId="LiveId" clId="{F4EBB878-6014-2F4B-8219-5C4437683073}" dt="2020-06-14T14:27:00.845" v="3697"/>
          <ac:picMkLst>
            <pc:docMk/>
            <pc:sldMk cId="407696393" sldId="267"/>
            <ac:picMk id="26" creationId="{1A163D80-70FE-4A43-9B01-0CD4895C73C1}"/>
          </ac:picMkLst>
        </pc:picChg>
        <pc:picChg chg="add mod">
          <ac:chgData name="Simon Stadlinger" userId="4127b6c232a2bc73" providerId="LiveId" clId="{F4EBB878-6014-2F4B-8219-5C4437683073}" dt="2020-06-14T14:27:00.845" v="3697"/>
          <ac:picMkLst>
            <pc:docMk/>
            <pc:sldMk cId="407696393" sldId="267"/>
            <ac:picMk id="27" creationId="{0601B17B-D32A-F04D-AF0B-C6B7AFA38719}"/>
          </ac:picMkLst>
        </pc:picChg>
        <pc:picChg chg="add mod">
          <ac:chgData name="Simon Stadlinger" userId="4127b6c232a2bc73" providerId="LiveId" clId="{F4EBB878-6014-2F4B-8219-5C4437683073}" dt="2020-06-14T14:27:00.845" v="3697"/>
          <ac:picMkLst>
            <pc:docMk/>
            <pc:sldMk cId="407696393" sldId="267"/>
            <ac:picMk id="28" creationId="{72E058D2-54EE-754D-BCA5-B7D98555F528}"/>
          </ac:picMkLst>
        </pc:picChg>
        <pc:picChg chg="add mod">
          <ac:chgData name="Simon Stadlinger" userId="4127b6c232a2bc73" providerId="LiveId" clId="{F4EBB878-6014-2F4B-8219-5C4437683073}" dt="2020-06-14T14:27:00.845" v="3697"/>
          <ac:picMkLst>
            <pc:docMk/>
            <pc:sldMk cId="407696393" sldId="267"/>
            <ac:picMk id="29" creationId="{97286B6A-2CD9-774A-ABDE-36DF91AD77E8}"/>
          </ac:picMkLst>
        </pc:picChg>
      </pc:sldChg>
      <pc:sldChg chg="addSp modSp add">
        <pc:chgData name="Simon Stadlinger" userId="4127b6c232a2bc73" providerId="LiveId" clId="{F4EBB878-6014-2F4B-8219-5C4437683073}" dt="2020-06-14T14:27:00.845" v="3697"/>
        <pc:sldMkLst>
          <pc:docMk/>
          <pc:sldMk cId="3095956570" sldId="268"/>
        </pc:sldMkLst>
        <pc:spChg chg="mod">
          <ac:chgData name="Simon Stadlinger" userId="4127b6c232a2bc73" providerId="LiveId" clId="{F4EBB878-6014-2F4B-8219-5C4437683073}" dt="2020-06-14T14:27:00.845" v="3697"/>
          <ac:spMkLst>
            <pc:docMk/>
            <pc:sldMk cId="3095956570" sldId="268"/>
            <ac:spMk id="3" creationId="{A2B33524-ACF1-2944-B263-7F4CA3B77AF3}"/>
          </ac:spMkLst>
        </pc:spChg>
        <pc:spChg chg="mod">
          <ac:chgData name="Simon Stadlinger" userId="4127b6c232a2bc73" providerId="LiveId" clId="{F4EBB878-6014-2F4B-8219-5C4437683073}" dt="2020-06-14T14:27:00.845" v="3697"/>
          <ac:spMkLst>
            <pc:docMk/>
            <pc:sldMk cId="3095956570" sldId="268"/>
            <ac:spMk id="11" creationId="{2986003E-C3F6-6C4A-9179-BC2A0657F8EE}"/>
          </ac:spMkLst>
        </pc:spChg>
        <pc:spChg chg="add mod">
          <ac:chgData name="Simon Stadlinger" userId="4127b6c232a2bc73" providerId="LiveId" clId="{F4EBB878-6014-2F4B-8219-5C4437683073}" dt="2020-06-14T14:27:00.845" v="3697"/>
          <ac:spMkLst>
            <pc:docMk/>
            <pc:sldMk cId="3095956570" sldId="268"/>
            <ac:spMk id="34" creationId="{AF09431B-7CC4-7F46-A62A-BC6532B0B551}"/>
          </ac:spMkLst>
        </pc:sp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3095956570" sldId="268"/>
            <ac:picMk id="2" creationId="{36B919B0-824B-374E-8BFA-B537FF214766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3095956570" sldId="268"/>
            <ac:picMk id="4" creationId="{2D1CB272-77E8-694E-BA7E-582C030B788F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3095956570" sldId="268"/>
            <ac:picMk id="6" creationId="{BD5467DD-3E51-4A41-9B93-1B49473D35CD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3095956570" sldId="268"/>
            <ac:picMk id="7" creationId="{DFB93E0A-9724-D747-AE77-375AA52DC04B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3095956570" sldId="268"/>
            <ac:picMk id="9" creationId="{0A1BAA68-A565-D944-8AD2-E235CDC23EF7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3095956570" sldId="268"/>
            <ac:picMk id="10" creationId="{670EBA76-FDA9-0643-A061-3093AD3A3375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3095956570" sldId="268"/>
            <ac:picMk id="12" creationId="{4F367DED-2D40-934B-B62B-ED328E5ECE4B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3095956570" sldId="268"/>
            <ac:picMk id="13" creationId="{752738AE-F514-3C4D-8053-97F8EBE281DC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3095956570" sldId="268"/>
            <ac:picMk id="14" creationId="{05F7739D-F3C9-2A42-81FB-A046E1215BAA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3095956570" sldId="268"/>
            <ac:picMk id="15" creationId="{E6A8A4C6-DB65-2444-8742-A7CEEA107054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3095956570" sldId="268"/>
            <ac:picMk id="16" creationId="{7A163FDE-9078-9D47-A301-5375938D0045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3095956570" sldId="268"/>
            <ac:picMk id="18" creationId="{E26B812E-3916-E248-8754-33F61FF3E32D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3095956570" sldId="268"/>
            <ac:picMk id="20" creationId="{BBD2F1BD-C3B6-E247-97EC-D7C954E04440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3095956570" sldId="268"/>
            <ac:picMk id="21" creationId="{80B75A03-7FBF-1E4B-BC72-3EF2D50A0F82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3095956570" sldId="268"/>
            <ac:picMk id="22" creationId="{4ABD2F3E-67A5-C845-811C-F069614B871E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3095956570" sldId="268"/>
            <ac:picMk id="23" creationId="{B7579D37-2EAD-AA47-BC90-A64023175CA2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3095956570" sldId="268"/>
            <ac:picMk id="24" creationId="{62EE10EB-11DF-BE4F-B072-7FC1A4AFE129}"/>
          </ac:picMkLst>
        </pc:picChg>
        <pc:picChg chg="add mod">
          <ac:chgData name="Simon Stadlinger" userId="4127b6c232a2bc73" providerId="LiveId" clId="{F4EBB878-6014-2F4B-8219-5C4437683073}" dt="2020-06-14T14:27:00.845" v="3697"/>
          <ac:picMkLst>
            <pc:docMk/>
            <pc:sldMk cId="3095956570" sldId="268"/>
            <ac:picMk id="27" creationId="{6835EB01-8E63-9C4F-B16B-1C3656799D32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3095956570" sldId="268"/>
            <ac:picMk id="28" creationId="{FE8356C4-AAFE-7048-991C-3D038A1F61B9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3095956570" sldId="268"/>
            <ac:picMk id="29" creationId="{CA4D408E-7436-0144-85A8-CEC5DF576438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3095956570" sldId="268"/>
            <ac:picMk id="30" creationId="{6852EE48-04F0-BD40-9518-1F0E0EEEC99F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3095956570" sldId="268"/>
            <ac:picMk id="31" creationId="{69219E0B-FC96-6946-8B30-F5B3D5D0BCA1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3095956570" sldId="268"/>
            <ac:picMk id="32" creationId="{09AB4B6B-60A2-0E4D-9D09-FF1C33CDD7A4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3095956570" sldId="268"/>
            <ac:picMk id="33" creationId="{FD434EEF-4513-6448-B37E-FFED31F48208}"/>
          </ac:picMkLst>
        </pc:picChg>
      </pc:sldChg>
      <pc:sldChg chg="addSp delSp modSp add">
        <pc:chgData name="Simon Stadlinger" userId="4127b6c232a2bc73" providerId="LiveId" clId="{F4EBB878-6014-2F4B-8219-5C4437683073}" dt="2020-06-14T14:30:38.035" v="3699" actId="1076"/>
        <pc:sldMkLst>
          <pc:docMk/>
          <pc:sldMk cId="667718411" sldId="269"/>
        </pc:sldMkLst>
        <pc:spChg chg="mod">
          <ac:chgData name="Simon Stadlinger" userId="4127b6c232a2bc73" providerId="LiveId" clId="{F4EBB878-6014-2F4B-8219-5C4437683073}" dt="2020-06-14T14:27:00.845" v="3697"/>
          <ac:spMkLst>
            <pc:docMk/>
            <pc:sldMk cId="667718411" sldId="269"/>
            <ac:spMk id="3" creationId="{A2B33524-ACF1-2944-B263-7F4CA3B77AF3}"/>
          </ac:spMkLst>
        </pc:spChg>
        <pc:spChg chg="mod">
          <ac:chgData name="Simon Stadlinger" userId="4127b6c232a2bc73" providerId="LiveId" clId="{F4EBB878-6014-2F4B-8219-5C4437683073}" dt="2020-06-14T14:27:00.845" v="3697"/>
          <ac:spMkLst>
            <pc:docMk/>
            <pc:sldMk cId="667718411" sldId="269"/>
            <ac:spMk id="11" creationId="{2986003E-C3F6-6C4A-9179-BC2A0657F8EE}"/>
          </ac:spMkLst>
        </pc:spChg>
        <pc:spChg chg="add mod">
          <ac:chgData name="Simon Stadlinger" userId="4127b6c232a2bc73" providerId="LiveId" clId="{F4EBB878-6014-2F4B-8219-5C4437683073}" dt="2020-06-14T14:27:00.845" v="3697"/>
          <ac:spMkLst>
            <pc:docMk/>
            <pc:sldMk cId="667718411" sldId="269"/>
            <ac:spMk id="35" creationId="{C869765E-E40C-9648-91C6-98A3F7384044}"/>
          </ac:spMkLst>
        </pc:spChg>
        <pc:spChg chg="add mod">
          <ac:chgData name="Simon Stadlinger" userId="4127b6c232a2bc73" providerId="LiveId" clId="{F4EBB878-6014-2F4B-8219-5C4437683073}" dt="2020-06-14T14:27:00.845" v="3697"/>
          <ac:spMkLst>
            <pc:docMk/>
            <pc:sldMk cId="667718411" sldId="269"/>
            <ac:spMk id="36" creationId="{E1B764CC-D2E5-BF40-B030-F3FEF7E01628}"/>
          </ac:spMkLst>
        </pc:spChg>
        <pc:picChg chg="mod">
          <ac:chgData name="Simon Stadlinger" userId="4127b6c232a2bc73" providerId="LiveId" clId="{F4EBB878-6014-2F4B-8219-5C4437683073}" dt="2020-06-14T14:30:38.035" v="3699" actId="1076"/>
          <ac:picMkLst>
            <pc:docMk/>
            <pc:sldMk cId="667718411" sldId="269"/>
            <ac:picMk id="2" creationId="{36B919B0-824B-374E-8BFA-B537FF214766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667718411" sldId="269"/>
            <ac:picMk id="4" creationId="{2D1CB272-77E8-694E-BA7E-582C030B788F}"/>
          </ac:picMkLst>
        </pc:picChg>
        <pc:picChg chg="add mod">
          <ac:chgData name="Simon Stadlinger" userId="4127b6c232a2bc73" providerId="LiveId" clId="{F4EBB878-6014-2F4B-8219-5C4437683073}" dt="2020-06-14T14:27:00.845" v="3697"/>
          <ac:picMkLst>
            <pc:docMk/>
            <pc:sldMk cId="667718411" sldId="269"/>
            <ac:picMk id="5" creationId="{34FD9C6D-190B-3841-AF71-562F986CDA4E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667718411" sldId="269"/>
            <ac:picMk id="6" creationId="{BD5467DD-3E51-4A41-9B93-1B49473D35CD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667718411" sldId="269"/>
            <ac:picMk id="7" creationId="{DFB93E0A-9724-D747-AE77-375AA52DC04B}"/>
          </ac:picMkLst>
        </pc:picChg>
        <pc:picChg chg="add del mod">
          <ac:chgData name="Simon Stadlinger" userId="4127b6c232a2bc73" providerId="LiveId" clId="{F4EBB878-6014-2F4B-8219-5C4437683073}" dt="2020-06-02T10:02:09.187" v="1352" actId="478"/>
          <ac:picMkLst>
            <pc:docMk/>
            <pc:sldMk cId="667718411" sldId="269"/>
            <ac:picMk id="8" creationId="{EEEB7E47-87E0-2840-887E-AF71817738EF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667718411" sldId="269"/>
            <ac:picMk id="9" creationId="{0A1BAA68-A565-D944-8AD2-E235CDC23EF7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667718411" sldId="269"/>
            <ac:picMk id="10" creationId="{670EBA76-FDA9-0643-A061-3093AD3A3375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667718411" sldId="269"/>
            <ac:picMk id="12" creationId="{4F367DED-2D40-934B-B62B-ED328E5ECE4B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667718411" sldId="269"/>
            <ac:picMk id="13" creationId="{752738AE-F514-3C4D-8053-97F8EBE281DC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667718411" sldId="269"/>
            <ac:picMk id="14" creationId="{05F7739D-F3C9-2A42-81FB-A046E1215BAA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667718411" sldId="269"/>
            <ac:picMk id="15" creationId="{E6A8A4C6-DB65-2444-8742-A7CEEA107054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667718411" sldId="269"/>
            <ac:picMk id="16" creationId="{7A163FDE-9078-9D47-A301-5375938D0045}"/>
          </ac:picMkLst>
        </pc:picChg>
        <pc:picChg chg="mod">
          <ac:chgData name="Simon Stadlinger" userId="4127b6c232a2bc73" providerId="LiveId" clId="{F4EBB878-6014-2F4B-8219-5C4437683073}" dt="2020-06-14T14:30:32.671" v="3698" actId="1076"/>
          <ac:picMkLst>
            <pc:docMk/>
            <pc:sldMk cId="667718411" sldId="269"/>
            <ac:picMk id="18" creationId="{E26B812E-3916-E248-8754-33F61FF3E32D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667718411" sldId="269"/>
            <ac:picMk id="20" creationId="{BBD2F1BD-C3B6-E247-97EC-D7C954E04440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667718411" sldId="269"/>
            <ac:picMk id="21" creationId="{80B75A03-7FBF-1E4B-BC72-3EF2D50A0F82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667718411" sldId="269"/>
            <ac:picMk id="22" creationId="{4ABD2F3E-67A5-C845-811C-F069614B871E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667718411" sldId="269"/>
            <ac:picMk id="23" creationId="{B7579D37-2EAD-AA47-BC90-A64023175CA2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667718411" sldId="269"/>
            <ac:picMk id="24" creationId="{62EE10EB-11DF-BE4F-B072-7FC1A4AFE129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667718411" sldId="269"/>
            <ac:picMk id="28" creationId="{FE8356C4-AAFE-7048-991C-3D038A1F61B9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667718411" sldId="269"/>
            <ac:picMk id="29" creationId="{CA4D408E-7436-0144-85A8-CEC5DF576438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667718411" sldId="269"/>
            <ac:picMk id="30" creationId="{6852EE48-04F0-BD40-9518-1F0E0EEEC99F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667718411" sldId="269"/>
            <ac:picMk id="31" creationId="{69219E0B-FC96-6946-8B30-F5B3D5D0BCA1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667718411" sldId="269"/>
            <ac:picMk id="32" creationId="{09AB4B6B-60A2-0E4D-9D09-FF1C33CDD7A4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667718411" sldId="269"/>
            <ac:picMk id="33" creationId="{FD434EEF-4513-6448-B37E-FFED31F48208}"/>
          </ac:picMkLst>
        </pc:picChg>
        <pc:picChg chg="add mod">
          <ac:chgData name="Simon Stadlinger" userId="4127b6c232a2bc73" providerId="LiveId" clId="{F4EBB878-6014-2F4B-8219-5C4437683073}" dt="2020-06-14T14:27:00.845" v="3697"/>
          <ac:picMkLst>
            <pc:docMk/>
            <pc:sldMk cId="667718411" sldId="269"/>
            <ac:picMk id="34" creationId="{F255EF75-4A51-7A49-93B6-1F2A39B050DA}"/>
          </ac:picMkLst>
        </pc:picChg>
      </pc:sldChg>
      <pc:sldChg chg="addSp delSp modSp add">
        <pc:chgData name="Simon Stadlinger" userId="4127b6c232a2bc73" providerId="LiveId" clId="{F4EBB878-6014-2F4B-8219-5C4437683073}" dt="2020-06-14T14:30:51.547" v="3705" actId="478"/>
        <pc:sldMkLst>
          <pc:docMk/>
          <pc:sldMk cId="2250565839" sldId="270"/>
        </pc:sldMkLst>
        <pc:spChg chg="mod">
          <ac:chgData name="Simon Stadlinger" userId="4127b6c232a2bc73" providerId="LiveId" clId="{F4EBB878-6014-2F4B-8219-5C4437683073}" dt="2020-06-14T14:27:00.845" v="3697"/>
          <ac:spMkLst>
            <pc:docMk/>
            <pc:sldMk cId="2250565839" sldId="270"/>
            <ac:spMk id="3" creationId="{A2B33524-ACF1-2944-B263-7F4CA3B77AF3}"/>
          </ac:spMkLst>
        </pc:spChg>
        <pc:spChg chg="mod">
          <ac:chgData name="Simon Stadlinger" userId="4127b6c232a2bc73" providerId="LiveId" clId="{F4EBB878-6014-2F4B-8219-5C4437683073}" dt="2020-06-14T14:27:00.845" v="3697"/>
          <ac:spMkLst>
            <pc:docMk/>
            <pc:sldMk cId="2250565839" sldId="270"/>
            <ac:spMk id="11" creationId="{2986003E-C3F6-6C4A-9179-BC2A0657F8EE}"/>
          </ac:spMkLst>
        </pc:spChg>
        <pc:spChg chg="add mod">
          <ac:chgData name="Simon Stadlinger" userId="4127b6c232a2bc73" providerId="LiveId" clId="{F4EBB878-6014-2F4B-8219-5C4437683073}" dt="2020-06-14T14:27:00.845" v="3697"/>
          <ac:spMkLst>
            <pc:docMk/>
            <pc:sldMk cId="2250565839" sldId="270"/>
            <ac:spMk id="19" creationId="{E123CE10-68F0-984F-9036-E35C0B78F951}"/>
          </ac:spMkLst>
        </pc:spChg>
        <pc:spChg chg="add mod">
          <ac:chgData name="Simon Stadlinger" userId="4127b6c232a2bc73" providerId="LiveId" clId="{F4EBB878-6014-2F4B-8219-5C4437683073}" dt="2020-06-14T14:27:00.845" v="3697"/>
          <ac:spMkLst>
            <pc:docMk/>
            <pc:sldMk cId="2250565839" sldId="270"/>
            <ac:spMk id="34" creationId="{2BA6A9BC-DF1B-D447-B11A-5D395DD61686}"/>
          </ac:spMkLst>
        </pc:spChg>
        <pc:spChg chg="add mod">
          <ac:chgData name="Simon Stadlinger" userId="4127b6c232a2bc73" providerId="LiveId" clId="{F4EBB878-6014-2F4B-8219-5C4437683073}" dt="2020-06-14T14:27:00.845" v="3697"/>
          <ac:spMkLst>
            <pc:docMk/>
            <pc:sldMk cId="2250565839" sldId="270"/>
            <ac:spMk id="36" creationId="{4F8D077B-1D59-DB44-9813-45F0E892A81C}"/>
          </ac:spMkLst>
        </pc:spChg>
        <pc:picChg chg="del mod">
          <ac:chgData name="Simon Stadlinger" userId="4127b6c232a2bc73" providerId="LiveId" clId="{F4EBB878-6014-2F4B-8219-5C4437683073}" dt="2020-06-14T14:30:51.547" v="3705" actId="478"/>
          <ac:picMkLst>
            <pc:docMk/>
            <pc:sldMk cId="2250565839" sldId="270"/>
            <ac:picMk id="2" creationId="{36B919B0-824B-374E-8BFA-B537FF214766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2250565839" sldId="270"/>
            <ac:picMk id="4" creationId="{2D1CB272-77E8-694E-BA7E-582C030B788F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2250565839" sldId="270"/>
            <ac:picMk id="5" creationId="{34FD9C6D-190B-3841-AF71-562F986CDA4E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2250565839" sldId="270"/>
            <ac:picMk id="6" creationId="{BD5467DD-3E51-4A41-9B93-1B49473D35CD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2250565839" sldId="270"/>
            <ac:picMk id="7" creationId="{DFB93E0A-9724-D747-AE77-375AA52DC04B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2250565839" sldId="270"/>
            <ac:picMk id="8" creationId="{EEEB7E47-87E0-2840-887E-AF71817738EF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2250565839" sldId="270"/>
            <ac:picMk id="9" creationId="{0A1BAA68-A565-D944-8AD2-E235CDC23EF7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2250565839" sldId="270"/>
            <ac:picMk id="10" creationId="{670EBA76-FDA9-0643-A061-3093AD3A3375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2250565839" sldId="270"/>
            <ac:picMk id="12" creationId="{4F367DED-2D40-934B-B62B-ED328E5ECE4B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2250565839" sldId="270"/>
            <ac:picMk id="13" creationId="{752738AE-F514-3C4D-8053-97F8EBE281DC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2250565839" sldId="270"/>
            <ac:picMk id="14" creationId="{05F7739D-F3C9-2A42-81FB-A046E1215BAA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2250565839" sldId="270"/>
            <ac:picMk id="15" creationId="{E6A8A4C6-DB65-2444-8742-A7CEEA107054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2250565839" sldId="270"/>
            <ac:picMk id="16" creationId="{7A163FDE-9078-9D47-A301-5375938D0045}"/>
          </ac:picMkLst>
        </pc:picChg>
        <pc:picChg chg="add del">
          <ac:chgData name="Simon Stadlinger" userId="4127b6c232a2bc73" providerId="LiveId" clId="{F4EBB878-6014-2F4B-8219-5C4437683073}" dt="2020-06-02T10:02:39.576" v="1354"/>
          <ac:picMkLst>
            <pc:docMk/>
            <pc:sldMk cId="2250565839" sldId="270"/>
            <ac:picMk id="17" creationId="{11858696-3BB7-E04A-B566-2CF951528A2E}"/>
          </ac:picMkLst>
        </pc:picChg>
        <pc:picChg chg="mod">
          <ac:chgData name="Simon Stadlinger" userId="4127b6c232a2bc73" providerId="LiveId" clId="{F4EBB878-6014-2F4B-8219-5C4437683073}" dt="2020-06-14T14:30:49.324" v="3703" actId="1076"/>
          <ac:picMkLst>
            <pc:docMk/>
            <pc:sldMk cId="2250565839" sldId="270"/>
            <ac:picMk id="18" creationId="{E26B812E-3916-E248-8754-33F61FF3E32D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2250565839" sldId="270"/>
            <ac:picMk id="20" creationId="{BBD2F1BD-C3B6-E247-97EC-D7C954E04440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2250565839" sldId="270"/>
            <ac:picMk id="21" creationId="{80B75A03-7FBF-1E4B-BC72-3EF2D50A0F82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2250565839" sldId="270"/>
            <ac:picMk id="22" creationId="{4ABD2F3E-67A5-C845-811C-F069614B871E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2250565839" sldId="270"/>
            <ac:picMk id="23" creationId="{B7579D37-2EAD-AA47-BC90-A64023175CA2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2250565839" sldId="270"/>
            <ac:picMk id="24" creationId="{62EE10EB-11DF-BE4F-B072-7FC1A4AFE129}"/>
          </ac:picMkLst>
        </pc:picChg>
        <pc:picChg chg="add mod">
          <ac:chgData name="Simon Stadlinger" userId="4127b6c232a2bc73" providerId="LiveId" clId="{F4EBB878-6014-2F4B-8219-5C4437683073}" dt="2020-06-14T14:27:00.845" v="3697"/>
          <ac:picMkLst>
            <pc:docMk/>
            <pc:sldMk cId="2250565839" sldId="270"/>
            <ac:picMk id="25" creationId="{3F8E20B0-A5E3-D540-A2D8-F3AF65BCAB60}"/>
          </ac:picMkLst>
        </pc:picChg>
        <pc:picChg chg="add del mod">
          <ac:chgData name="Simon Stadlinger" userId="4127b6c232a2bc73" providerId="LiveId" clId="{F4EBB878-6014-2F4B-8219-5C4437683073}" dt="2020-06-02T10:10:11.740" v="1436" actId="478"/>
          <ac:picMkLst>
            <pc:docMk/>
            <pc:sldMk cId="2250565839" sldId="270"/>
            <ac:picMk id="26" creationId="{632B5D5D-2175-504C-8ECC-9CCA3DAC5013}"/>
          </ac:picMkLst>
        </pc:picChg>
        <pc:picChg chg="add mod">
          <ac:chgData name="Simon Stadlinger" userId="4127b6c232a2bc73" providerId="LiveId" clId="{F4EBB878-6014-2F4B-8219-5C4437683073}" dt="2020-06-14T14:27:00.845" v="3697"/>
          <ac:picMkLst>
            <pc:docMk/>
            <pc:sldMk cId="2250565839" sldId="270"/>
            <ac:picMk id="27" creationId="{D44F0CEA-984C-F947-A7BF-84319CC6D20D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2250565839" sldId="270"/>
            <ac:picMk id="28" creationId="{FE8356C4-AAFE-7048-991C-3D038A1F61B9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2250565839" sldId="270"/>
            <ac:picMk id="29" creationId="{CA4D408E-7436-0144-85A8-CEC5DF576438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2250565839" sldId="270"/>
            <ac:picMk id="30" creationId="{6852EE48-04F0-BD40-9518-1F0E0EEEC99F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2250565839" sldId="270"/>
            <ac:picMk id="31" creationId="{69219E0B-FC96-6946-8B30-F5B3D5D0BCA1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2250565839" sldId="270"/>
            <ac:picMk id="32" creationId="{09AB4B6B-60A2-0E4D-9D09-FF1C33CDD7A4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2250565839" sldId="270"/>
            <ac:picMk id="33" creationId="{FD434EEF-4513-6448-B37E-FFED31F48208}"/>
          </ac:picMkLst>
        </pc:picChg>
        <pc:picChg chg="add mod">
          <ac:chgData name="Simon Stadlinger" userId="4127b6c232a2bc73" providerId="LiveId" clId="{F4EBB878-6014-2F4B-8219-5C4437683073}" dt="2020-06-14T14:27:00.845" v="3697"/>
          <ac:picMkLst>
            <pc:docMk/>
            <pc:sldMk cId="2250565839" sldId="270"/>
            <ac:picMk id="35" creationId="{C9E242E1-32E0-7349-8B39-7B1BCC2A5C5D}"/>
          </ac:picMkLst>
        </pc:picChg>
        <pc:picChg chg="add mod">
          <ac:chgData name="Simon Stadlinger" userId="4127b6c232a2bc73" providerId="LiveId" clId="{F4EBB878-6014-2F4B-8219-5C4437683073}" dt="2020-06-14T14:30:50.071" v="3704"/>
          <ac:picMkLst>
            <pc:docMk/>
            <pc:sldMk cId="2250565839" sldId="270"/>
            <ac:picMk id="37" creationId="{741CD5C7-8D42-8D49-8D99-6510C3C0944E}"/>
          </ac:picMkLst>
        </pc:picChg>
      </pc:sldChg>
      <pc:sldChg chg="addSp modSp add del">
        <pc:chgData name="Simon Stadlinger" userId="4127b6c232a2bc73" providerId="LiveId" clId="{F4EBB878-6014-2F4B-8219-5C4437683073}" dt="2020-06-02T10:21:18.797" v="1513" actId="2696"/>
        <pc:sldMkLst>
          <pc:docMk/>
          <pc:sldMk cId="2602866463" sldId="271"/>
        </pc:sldMkLst>
        <pc:spChg chg="add mod">
          <ac:chgData name="Simon Stadlinger" userId="4127b6c232a2bc73" providerId="LiveId" clId="{F4EBB878-6014-2F4B-8219-5C4437683073}" dt="2020-06-02T10:17:29.174" v="1487"/>
          <ac:spMkLst>
            <pc:docMk/>
            <pc:sldMk cId="2602866463" sldId="271"/>
            <ac:spMk id="35" creationId="{654DEE79-1557-3941-ACD1-3EC9A3C5ECC9}"/>
          </ac:spMkLst>
        </pc:spChg>
        <pc:spChg chg="add mod">
          <ac:chgData name="Simon Stadlinger" userId="4127b6c232a2bc73" providerId="LiveId" clId="{F4EBB878-6014-2F4B-8219-5C4437683073}" dt="2020-06-02T10:20:24.209" v="1507"/>
          <ac:spMkLst>
            <pc:docMk/>
            <pc:sldMk cId="2602866463" sldId="271"/>
            <ac:spMk id="36" creationId="{D932634F-0885-B142-820A-38BAC00FC82F}"/>
          </ac:spMkLst>
        </pc:spChg>
        <pc:picChg chg="add mod">
          <ac:chgData name="Simon Stadlinger" userId="4127b6c232a2bc73" providerId="LiveId" clId="{F4EBB878-6014-2F4B-8219-5C4437683073}" dt="2020-06-02T10:17:29.174" v="1487"/>
          <ac:picMkLst>
            <pc:docMk/>
            <pc:sldMk cId="2602866463" sldId="271"/>
            <ac:picMk id="34" creationId="{47B1E17E-394E-A246-B954-7EA17AEFF0E9}"/>
          </ac:picMkLst>
        </pc:picChg>
      </pc:sldChg>
      <pc:sldChg chg="addSp delSp modSp add">
        <pc:chgData name="Simon Stadlinger" userId="4127b6c232a2bc73" providerId="LiveId" clId="{F4EBB878-6014-2F4B-8219-5C4437683073}" dt="2020-06-14T14:30:44.242" v="3702" actId="1076"/>
        <pc:sldMkLst>
          <pc:docMk/>
          <pc:sldMk cId="1896400114" sldId="272"/>
        </pc:sldMkLst>
        <pc:spChg chg="mod">
          <ac:chgData name="Simon Stadlinger" userId="4127b6c232a2bc73" providerId="LiveId" clId="{F4EBB878-6014-2F4B-8219-5C4437683073}" dt="2020-06-14T14:27:00.845" v="3697"/>
          <ac:spMkLst>
            <pc:docMk/>
            <pc:sldMk cId="1896400114" sldId="272"/>
            <ac:spMk id="3" creationId="{A2B33524-ACF1-2944-B263-7F4CA3B77AF3}"/>
          </ac:spMkLst>
        </pc:spChg>
        <pc:spChg chg="mod">
          <ac:chgData name="Simon Stadlinger" userId="4127b6c232a2bc73" providerId="LiveId" clId="{F4EBB878-6014-2F4B-8219-5C4437683073}" dt="2020-06-14T14:27:00.845" v="3697"/>
          <ac:spMkLst>
            <pc:docMk/>
            <pc:sldMk cId="1896400114" sldId="272"/>
            <ac:spMk id="11" creationId="{2986003E-C3F6-6C4A-9179-BC2A0657F8EE}"/>
          </ac:spMkLst>
        </pc:spChg>
        <pc:spChg chg="mod">
          <ac:chgData name="Simon Stadlinger" userId="4127b6c232a2bc73" providerId="LiveId" clId="{F4EBB878-6014-2F4B-8219-5C4437683073}" dt="2020-06-14T14:27:00.845" v="3697"/>
          <ac:spMkLst>
            <pc:docMk/>
            <pc:sldMk cId="1896400114" sldId="272"/>
            <ac:spMk id="35" creationId="{654DEE79-1557-3941-ACD1-3EC9A3C5ECC9}"/>
          </ac:spMkLst>
        </pc:spChg>
        <pc:spChg chg="add mod">
          <ac:chgData name="Simon Stadlinger" userId="4127b6c232a2bc73" providerId="LiveId" clId="{F4EBB878-6014-2F4B-8219-5C4437683073}" dt="2020-06-14T14:27:00.845" v="3697"/>
          <ac:spMkLst>
            <pc:docMk/>
            <pc:sldMk cId="1896400114" sldId="272"/>
            <ac:spMk id="37" creationId="{BD941D34-6FAB-DF46-944B-D949F4999092}"/>
          </ac:spMkLst>
        </pc:spChg>
        <pc:spChg chg="add mod">
          <ac:chgData name="Simon Stadlinger" userId="4127b6c232a2bc73" providerId="LiveId" clId="{F4EBB878-6014-2F4B-8219-5C4437683073}" dt="2020-06-14T14:27:00.845" v="3697"/>
          <ac:spMkLst>
            <pc:docMk/>
            <pc:sldMk cId="1896400114" sldId="272"/>
            <ac:spMk id="38" creationId="{6D449CE9-19FC-D448-8779-BAAD8953C79A}"/>
          </ac:spMkLst>
        </pc:spChg>
        <pc:picChg chg="del mod">
          <ac:chgData name="Simon Stadlinger" userId="4127b6c232a2bc73" providerId="LiveId" clId="{F4EBB878-6014-2F4B-8219-5C4437683073}" dt="2020-06-14T14:30:41.425" v="3701" actId="478"/>
          <ac:picMkLst>
            <pc:docMk/>
            <pc:sldMk cId="1896400114" sldId="272"/>
            <ac:picMk id="2" creationId="{36B919B0-824B-374E-8BFA-B537FF214766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1896400114" sldId="272"/>
            <ac:picMk id="4" creationId="{2D1CB272-77E8-694E-BA7E-582C030B788F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1896400114" sldId="272"/>
            <ac:picMk id="5" creationId="{34FD9C6D-190B-3841-AF71-562F986CDA4E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1896400114" sldId="272"/>
            <ac:picMk id="6" creationId="{BD5467DD-3E51-4A41-9B93-1B49473D35CD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1896400114" sldId="272"/>
            <ac:picMk id="7" creationId="{DFB93E0A-9724-D747-AE77-375AA52DC04B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1896400114" sldId="272"/>
            <ac:picMk id="9" creationId="{0A1BAA68-A565-D944-8AD2-E235CDC23EF7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1896400114" sldId="272"/>
            <ac:picMk id="10" creationId="{670EBA76-FDA9-0643-A061-3093AD3A3375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1896400114" sldId="272"/>
            <ac:picMk id="12" creationId="{4F367DED-2D40-934B-B62B-ED328E5ECE4B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1896400114" sldId="272"/>
            <ac:picMk id="13" creationId="{752738AE-F514-3C4D-8053-97F8EBE281DC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1896400114" sldId="272"/>
            <ac:picMk id="14" creationId="{05F7739D-F3C9-2A42-81FB-A046E1215BAA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1896400114" sldId="272"/>
            <ac:picMk id="15" creationId="{E6A8A4C6-DB65-2444-8742-A7CEEA107054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1896400114" sldId="272"/>
            <ac:picMk id="16" creationId="{7A163FDE-9078-9D47-A301-5375938D0045}"/>
          </ac:picMkLst>
        </pc:picChg>
        <pc:picChg chg="mod">
          <ac:chgData name="Simon Stadlinger" userId="4127b6c232a2bc73" providerId="LiveId" clId="{F4EBB878-6014-2F4B-8219-5C4437683073}" dt="2020-06-14T14:30:44.242" v="3702" actId="1076"/>
          <ac:picMkLst>
            <pc:docMk/>
            <pc:sldMk cId="1896400114" sldId="272"/>
            <ac:picMk id="18" creationId="{E26B812E-3916-E248-8754-33F61FF3E32D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1896400114" sldId="272"/>
            <ac:picMk id="20" creationId="{BBD2F1BD-C3B6-E247-97EC-D7C954E04440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1896400114" sldId="272"/>
            <ac:picMk id="21" creationId="{80B75A03-7FBF-1E4B-BC72-3EF2D50A0F82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1896400114" sldId="272"/>
            <ac:picMk id="22" creationId="{4ABD2F3E-67A5-C845-811C-F069614B871E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1896400114" sldId="272"/>
            <ac:picMk id="23" creationId="{B7579D37-2EAD-AA47-BC90-A64023175CA2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1896400114" sldId="272"/>
            <ac:picMk id="24" creationId="{62EE10EB-11DF-BE4F-B072-7FC1A4AFE129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1896400114" sldId="272"/>
            <ac:picMk id="28" creationId="{FE8356C4-AAFE-7048-991C-3D038A1F61B9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1896400114" sldId="272"/>
            <ac:picMk id="29" creationId="{CA4D408E-7436-0144-85A8-CEC5DF576438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1896400114" sldId="272"/>
            <ac:picMk id="30" creationId="{6852EE48-04F0-BD40-9518-1F0E0EEEC99F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1896400114" sldId="272"/>
            <ac:picMk id="31" creationId="{69219E0B-FC96-6946-8B30-F5B3D5D0BCA1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1896400114" sldId="272"/>
            <ac:picMk id="32" creationId="{09AB4B6B-60A2-0E4D-9D09-FF1C33CDD7A4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1896400114" sldId="272"/>
            <ac:picMk id="33" creationId="{FD434EEF-4513-6448-B37E-FFED31F48208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1896400114" sldId="272"/>
            <ac:picMk id="34" creationId="{47B1E17E-394E-A246-B954-7EA17AEFF0E9}"/>
          </ac:picMkLst>
        </pc:picChg>
        <pc:picChg chg="add mod">
          <ac:chgData name="Simon Stadlinger" userId="4127b6c232a2bc73" providerId="LiveId" clId="{F4EBB878-6014-2F4B-8219-5C4437683073}" dt="2020-06-14T14:27:00.845" v="3697"/>
          <ac:picMkLst>
            <pc:docMk/>
            <pc:sldMk cId="1896400114" sldId="272"/>
            <ac:picMk id="36" creationId="{023D5F00-420D-4148-84ED-05D195B7F7F4}"/>
          </ac:picMkLst>
        </pc:picChg>
        <pc:picChg chg="add mod">
          <ac:chgData name="Simon Stadlinger" userId="4127b6c232a2bc73" providerId="LiveId" clId="{F4EBB878-6014-2F4B-8219-5C4437683073}" dt="2020-06-14T14:30:40.074" v="3700"/>
          <ac:picMkLst>
            <pc:docMk/>
            <pc:sldMk cId="1896400114" sldId="272"/>
            <ac:picMk id="39" creationId="{2C9351AB-77BF-364B-8458-460F9E375A0B}"/>
          </ac:picMkLst>
        </pc:picChg>
      </pc:sldChg>
      <pc:sldChg chg="addSp delSp modSp add">
        <pc:chgData name="Simon Stadlinger" userId="4127b6c232a2bc73" providerId="LiveId" clId="{F4EBB878-6014-2F4B-8219-5C4437683073}" dt="2020-06-14T14:31:00.299" v="3708" actId="478"/>
        <pc:sldMkLst>
          <pc:docMk/>
          <pc:sldMk cId="629740371" sldId="273"/>
        </pc:sldMkLst>
        <pc:spChg chg="mod">
          <ac:chgData name="Simon Stadlinger" userId="4127b6c232a2bc73" providerId="LiveId" clId="{F4EBB878-6014-2F4B-8219-5C4437683073}" dt="2020-06-14T14:27:00.845" v="3697"/>
          <ac:spMkLst>
            <pc:docMk/>
            <pc:sldMk cId="629740371" sldId="273"/>
            <ac:spMk id="3" creationId="{A2B33524-ACF1-2944-B263-7F4CA3B77AF3}"/>
          </ac:spMkLst>
        </pc:spChg>
        <pc:spChg chg="mod">
          <ac:chgData name="Simon Stadlinger" userId="4127b6c232a2bc73" providerId="LiveId" clId="{F4EBB878-6014-2F4B-8219-5C4437683073}" dt="2020-06-14T14:27:00.845" v="3697"/>
          <ac:spMkLst>
            <pc:docMk/>
            <pc:sldMk cId="629740371" sldId="273"/>
            <ac:spMk id="11" creationId="{2986003E-C3F6-6C4A-9179-BC2A0657F8EE}"/>
          </ac:spMkLst>
        </pc:spChg>
        <pc:spChg chg="mod">
          <ac:chgData name="Simon Stadlinger" userId="4127b6c232a2bc73" providerId="LiveId" clId="{F4EBB878-6014-2F4B-8219-5C4437683073}" dt="2020-06-14T14:27:00.845" v="3697"/>
          <ac:spMkLst>
            <pc:docMk/>
            <pc:sldMk cId="629740371" sldId="273"/>
            <ac:spMk id="19" creationId="{E123CE10-68F0-984F-9036-E35C0B78F951}"/>
          </ac:spMkLst>
        </pc:spChg>
        <pc:spChg chg="mod">
          <ac:chgData name="Simon Stadlinger" userId="4127b6c232a2bc73" providerId="LiveId" clId="{F4EBB878-6014-2F4B-8219-5C4437683073}" dt="2020-06-14T14:27:00.845" v="3697"/>
          <ac:spMkLst>
            <pc:docMk/>
            <pc:sldMk cId="629740371" sldId="273"/>
            <ac:spMk id="34" creationId="{2BA6A9BC-DF1B-D447-B11A-5D395DD61686}"/>
          </ac:spMkLst>
        </pc:spChg>
        <pc:spChg chg="mod">
          <ac:chgData name="Simon Stadlinger" userId="4127b6c232a2bc73" providerId="LiveId" clId="{F4EBB878-6014-2F4B-8219-5C4437683073}" dt="2020-06-14T14:27:00.845" v="3697"/>
          <ac:spMkLst>
            <pc:docMk/>
            <pc:sldMk cId="629740371" sldId="273"/>
            <ac:spMk id="36" creationId="{4F8D077B-1D59-DB44-9813-45F0E892A81C}"/>
          </ac:spMkLst>
        </pc:spChg>
        <pc:spChg chg="add mod">
          <ac:chgData name="Simon Stadlinger" userId="4127b6c232a2bc73" providerId="LiveId" clId="{F4EBB878-6014-2F4B-8219-5C4437683073}" dt="2020-06-14T14:27:00.845" v="3697"/>
          <ac:spMkLst>
            <pc:docMk/>
            <pc:sldMk cId="629740371" sldId="273"/>
            <ac:spMk id="38" creationId="{A8AFF487-0194-AF4D-8570-0FA96182F06A}"/>
          </ac:spMkLst>
        </pc:spChg>
        <pc:spChg chg="add mod">
          <ac:chgData name="Simon Stadlinger" userId="4127b6c232a2bc73" providerId="LiveId" clId="{F4EBB878-6014-2F4B-8219-5C4437683073}" dt="2020-06-14T14:27:00.845" v="3697"/>
          <ac:spMkLst>
            <pc:docMk/>
            <pc:sldMk cId="629740371" sldId="273"/>
            <ac:spMk id="39" creationId="{0C1E15FB-BCFF-224E-BC26-64864CC697E4}"/>
          </ac:spMkLst>
        </pc:spChg>
        <pc:picChg chg="del mod">
          <ac:chgData name="Simon Stadlinger" userId="4127b6c232a2bc73" providerId="LiveId" clId="{F4EBB878-6014-2F4B-8219-5C4437683073}" dt="2020-06-14T14:31:00.299" v="3708" actId="478"/>
          <ac:picMkLst>
            <pc:docMk/>
            <pc:sldMk cId="629740371" sldId="273"/>
            <ac:picMk id="2" creationId="{36B919B0-824B-374E-8BFA-B537FF214766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629740371" sldId="273"/>
            <ac:picMk id="4" creationId="{2D1CB272-77E8-694E-BA7E-582C030B788F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629740371" sldId="273"/>
            <ac:picMk id="5" creationId="{34FD9C6D-190B-3841-AF71-562F986CDA4E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629740371" sldId="273"/>
            <ac:picMk id="6" creationId="{BD5467DD-3E51-4A41-9B93-1B49473D35CD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629740371" sldId="273"/>
            <ac:picMk id="7" creationId="{DFB93E0A-9724-D747-AE77-375AA52DC04B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629740371" sldId="273"/>
            <ac:picMk id="8" creationId="{EEEB7E47-87E0-2840-887E-AF71817738EF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629740371" sldId="273"/>
            <ac:picMk id="9" creationId="{0A1BAA68-A565-D944-8AD2-E235CDC23EF7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629740371" sldId="273"/>
            <ac:picMk id="10" creationId="{670EBA76-FDA9-0643-A061-3093AD3A3375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629740371" sldId="273"/>
            <ac:picMk id="12" creationId="{4F367DED-2D40-934B-B62B-ED328E5ECE4B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629740371" sldId="273"/>
            <ac:picMk id="13" creationId="{752738AE-F514-3C4D-8053-97F8EBE281DC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629740371" sldId="273"/>
            <ac:picMk id="14" creationId="{05F7739D-F3C9-2A42-81FB-A046E1215BAA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629740371" sldId="273"/>
            <ac:picMk id="15" creationId="{E6A8A4C6-DB65-2444-8742-A7CEEA107054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629740371" sldId="273"/>
            <ac:picMk id="16" creationId="{7A163FDE-9078-9D47-A301-5375938D0045}"/>
          </ac:picMkLst>
        </pc:picChg>
        <pc:picChg chg="add del">
          <ac:chgData name="Simon Stadlinger" userId="4127b6c232a2bc73" providerId="LiveId" clId="{F4EBB878-6014-2F4B-8219-5C4437683073}" dt="2020-06-02T10:26:28.980" v="1529" actId="478"/>
          <ac:picMkLst>
            <pc:docMk/>
            <pc:sldMk cId="629740371" sldId="273"/>
            <ac:picMk id="17" creationId="{78B9A9FF-4003-4840-B1C8-1403009B9F5E}"/>
          </ac:picMkLst>
        </pc:picChg>
        <pc:picChg chg="mod">
          <ac:chgData name="Simon Stadlinger" userId="4127b6c232a2bc73" providerId="LiveId" clId="{F4EBB878-6014-2F4B-8219-5C4437683073}" dt="2020-06-14T14:30:55.489" v="3706" actId="1076"/>
          <ac:picMkLst>
            <pc:docMk/>
            <pc:sldMk cId="629740371" sldId="273"/>
            <ac:picMk id="18" creationId="{E26B812E-3916-E248-8754-33F61FF3E32D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629740371" sldId="273"/>
            <ac:picMk id="20" creationId="{BBD2F1BD-C3B6-E247-97EC-D7C954E04440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629740371" sldId="273"/>
            <ac:picMk id="21" creationId="{80B75A03-7FBF-1E4B-BC72-3EF2D50A0F82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629740371" sldId="273"/>
            <ac:picMk id="22" creationId="{4ABD2F3E-67A5-C845-811C-F069614B871E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629740371" sldId="273"/>
            <ac:picMk id="23" creationId="{B7579D37-2EAD-AA47-BC90-A64023175CA2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629740371" sldId="273"/>
            <ac:picMk id="24" creationId="{62EE10EB-11DF-BE4F-B072-7FC1A4AFE129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629740371" sldId="273"/>
            <ac:picMk id="25" creationId="{3F8E20B0-A5E3-D540-A2D8-F3AF65BCAB60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629740371" sldId="273"/>
            <ac:picMk id="27" creationId="{D44F0CEA-984C-F947-A7BF-84319CC6D20D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629740371" sldId="273"/>
            <ac:picMk id="28" creationId="{FE8356C4-AAFE-7048-991C-3D038A1F61B9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629740371" sldId="273"/>
            <ac:picMk id="29" creationId="{CA4D408E-7436-0144-85A8-CEC5DF576438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629740371" sldId="273"/>
            <ac:picMk id="30" creationId="{6852EE48-04F0-BD40-9518-1F0E0EEEC99F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629740371" sldId="273"/>
            <ac:picMk id="31" creationId="{69219E0B-FC96-6946-8B30-F5B3D5D0BCA1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629740371" sldId="273"/>
            <ac:picMk id="32" creationId="{09AB4B6B-60A2-0E4D-9D09-FF1C33CDD7A4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629740371" sldId="273"/>
            <ac:picMk id="33" creationId="{FD434EEF-4513-6448-B37E-FFED31F48208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629740371" sldId="273"/>
            <ac:picMk id="35" creationId="{C9E242E1-32E0-7349-8B39-7B1BCC2A5C5D}"/>
          </ac:picMkLst>
        </pc:picChg>
        <pc:picChg chg="add mod">
          <ac:chgData name="Simon Stadlinger" userId="4127b6c232a2bc73" providerId="LiveId" clId="{F4EBB878-6014-2F4B-8219-5C4437683073}" dt="2020-06-14T14:27:00.845" v="3697"/>
          <ac:picMkLst>
            <pc:docMk/>
            <pc:sldMk cId="629740371" sldId="273"/>
            <ac:picMk id="37" creationId="{B573A8CC-2735-B248-8F9E-67938218E7FF}"/>
          </ac:picMkLst>
        </pc:picChg>
        <pc:picChg chg="add mod">
          <ac:chgData name="Simon Stadlinger" userId="4127b6c232a2bc73" providerId="LiveId" clId="{F4EBB878-6014-2F4B-8219-5C4437683073}" dt="2020-06-14T14:30:59.131" v="3707"/>
          <ac:picMkLst>
            <pc:docMk/>
            <pc:sldMk cId="629740371" sldId="273"/>
            <ac:picMk id="40" creationId="{EBDD5D0B-D07A-E742-BF40-AFD07A1FD08C}"/>
          </ac:picMkLst>
        </pc:picChg>
      </pc:sldChg>
      <pc:sldChg chg="addSp modSp add del">
        <pc:chgData name="Simon Stadlinger" userId="4127b6c232a2bc73" providerId="LiveId" clId="{F4EBB878-6014-2F4B-8219-5C4437683073}" dt="2020-06-02T10:19:24.871" v="1500" actId="2696"/>
        <pc:sldMkLst>
          <pc:docMk/>
          <pc:sldMk cId="3137083972" sldId="273"/>
        </pc:sldMkLst>
        <pc:picChg chg="add mod">
          <ac:chgData name="Simon Stadlinger" userId="4127b6c232a2bc73" providerId="LiveId" clId="{F4EBB878-6014-2F4B-8219-5C4437683073}" dt="2020-06-02T10:19:02.979" v="1498" actId="14100"/>
          <ac:picMkLst>
            <pc:docMk/>
            <pc:sldMk cId="3137083972" sldId="273"/>
            <ac:picMk id="38" creationId="{F638431D-1474-1E40-8C89-F90D2B7EFF5C}"/>
          </ac:picMkLst>
        </pc:picChg>
        <pc:picChg chg="add mod">
          <ac:chgData name="Simon Stadlinger" userId="4127b6c232a2bc73" providerId="LiveId" clId="{F4EBB878-6014-2F4B-8219-5C4437683073}" dt="2020-06-02T10:19:06.084" v="1499" actId="14100"/>
          <ac:picMkLst>
            <pc:docMk/>
            <pc:sldMk cId="3137083972" sldId="273"/>
            <ac:picMk id="39" creationId="{888BAA7B-3C2D-7343-A48B-F19650D4774B}"/>
          </ac:picMkLst>
        </pc:picChg>
      </pc:sldChg>
      <pc:sldChg chg="addSp delSp modSp add">
        <pc:chgData name="Simon Stadlinger" userId="4127b6c232a2bc73" providerId="LiveId" clId="{F4EBB878-6014-2F4B-8219-5C4437683073}" dt="2020-06-14T14:31:07.143" v="3711" actId="1076"/>
        <pc:sldMkLst>
          <pc:docMk/>
          <pc:sldMk cId="2659860805" sldId="274"/>
        </pc:sldMkLst>
        <pc:spChg chg="mod">
          <ac:chgData name="Simon Stadlinger" userId="4127b6c232a2bc73" providerId="LiveId" clId="{F4EBB878-6014-2F4B-8219-5C4437683073}" dt="2020-06-14T14:27:00.845" v="3697"/>
          <ac:spMkLst>
            <pc:docMk/>
            <pc:sldMk cId="2659860805" sldId="274"/>
            <ac:spMk id="3" creationId="{A2B33524-ACF1-2944-B263-7F4CA3B77AF3}"/>
          </ac:spMkLst>
        </pc:spChg>
        <pc:spChg chg="mod">
          <ac:chgData name="Simon Stadlinger" userId="4127b6c232a2bc73" providerId="LiveId" clId="{F4EBB878-6014-2F4B-8219-5C4437683073}" dt="2020-06-14T14:27:00.845" v="3697"/>
          <ac:spMkLst>
            <pc:docMk/>
            <pc:sldMk cId="2659860805" sldId="274"/>
            <ac:spMk id="11" creationId="{2986003E-C3F6-6C4A-9179-BC2A0657F8EE}"/>
          </ac:spMkLst>
        </pc:spChg>
        <pc:spChg chg="mod">
          <ac:chgData name="Simon Stadlinger" userId="4127b6c232a2bc73" providerId="LiveId" clId="{F4EBB878-6014-2F4B-8219-5C4437683073}" dt="2020-06-14T14:27:00.845" v="3697"/>
          <ac:spMkLst>
            <pc:docMk/>
            <pc:sldMk cId="2659860805" sldId="274"/>
            <ac:spMk id="19" creationId="{E123CE10-68F0-984F-9036-E35C0B78F951}"/>
          </ac:spMkLst>
        </pc:spChg>
        <pc:spChg chg="add mod">
          <ac:chgData name="Simon Stadlinger" userId="4127b6c232a2bc73" providerId="LiveId" clId="{F4EBB878-6014-2F4B-8219-5C4437683073}" dt="2020-06-14T14:27:00.845" v="3697"/>
          <ac:spMkLst>
            <pc:docMk/>
            <pc:sldMk cId="2659860805" sldId="274"/>
            <ac:spMk id="26" creationId="{D1A56AC3-28E1-C746-9F87-1051639253FC}"/>
          </ac:spMkLst>
        </pc:spChg>
        <pc:spChg chg="mod">
          <ac:chgData name="Simon Stadlinger" userId="4127b6c232a2bc73" providerId="LiveId" clId="{F4EBB878-6014-2F4B-8219-5C4437683073}" dt="2020-06-14T14:27:00.845" v="3697"/>
          <ac:spMkLst>
            <pc:docMk/>
            <pc:sldMk cId="2659860805" sldId="274"/>
            <ac:spMk id="34" creationId="{2BA6A9BC-DF1B-D447-B11A-5D395DD61686}"/>
          </ac:spMkLst>
        </pc:spChg>
        <pc:spChg chg="mod">
          <ac:chgData name="Simon Stadlinger" userId="4127b6c232a2bc73" providerId="LiveId" clId="{F4EBB878-6014-2F4B-8219-5C4437683073}" dt="2020-06-14T14:27:00.845" v="3697"/>
          <ac:spMkLst>
            <pc:docMk/>
            <pc:sldMk cId="2659860805" sldId="274"/>
            <ac:spMk id="36" creationId="{4F8D077B-1D59-DB44-9813-45F0E892A81C}"/>
          </ac:spMkLst>
        </pc:spChg>
        <pc:spChg chg="add mod">
          <ac:chgData name="Simon Stadlinger" userId="4127b6c232a2bc73" providerId="LiveId" clId="{F4EBB878-6014-2F4B-8219-5C4437683073}" dt="2020-06-14T14:27:00.845" v="3697"/>
          <ac:spMkLst>
            <pc:docMk/>
            <pc:sldMk cId="2659860805" sldId="274"/>
            <ac:spMk id="42" creationId="{B4E55C47-BDC1-2042-8CD5-869F683B61C3}"/>
          </ac:spMkLst>
        </pc:sp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2659860805" sldId="274"/>
            <ac:picMk id="2" creationId="{36B919B0-824B-374E-8BFA-B537FF214766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2659860805" sldId="274"/>
            <ac:picMk id="4" creationId="{2D1CB272-77E8-694E-BA7E-582C030B788F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2659860805" sldId="274"/>
            <ac:picMk id="5" creationId="{34FD9C6D-190B-3841-AF71-562F986CDA4E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2659860805" sldId="274"/>
            <ac:picMk id="6" creationId="{BD5467DD-3E51-4A41-9B93-1B49473D35CD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2659860805" sldId="274"/>
            <ac:picMk id="7" creationId="{DFB93E0A-9724-D747-AE77-375AA52DC04B}"/>
          </ac:picMkLst>
        </pc:picChg>
        <pc:picChg chg="del mod">
          <ac:chgData name="Simon Stadlinger" userId="4127b6c232a2bc73" providerId="LiveId" clId="{F4EBB878-6014-2F4B-8219-5C4437683073}" dt="2020-06-02T10:28:18.124" v="1594" actId="478"/>
          <ac:picMkLst>
            <pc:docMk/>
            <pc:sldMk cId="2659860805" sldId="274"/>
            <ac:picMk id="8" creationId="{EEEB7E47-87E0-2840-887E-AF71817738EF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2659860805" sldId="274"/>
            <ac:picMk id="9" creationId="{0A1BAA68-A565-D944-8AD2-E235CDC23EF7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2659860805" sldId="274"/>
            <ac:picMk id="10" creationId="{670EBA76-FDA9-0643-A061-3093AD3A3375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2659860805" sldId="274"/>
            <ac:picMk id="12" creationId="{4F367DED-2D40-934B-B62B-ED328E5ECE4B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2659860805" sldId="274"/>
            <ac:picMk id="13" creationId="{752738AE-F514-3C4D-8053-97F8EBE281DC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2659860805" sldId="274"/>
            <ac:picMk id="14" creationId="{05F7739D-F3C9-2A42-81FB-A046E1215BAA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2659860805" sldId="274"/>
            <ac:picMk id="15" creationId="{E6A8A4C6-DB65-2444-8742-A7CEEA107054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2659860805" sldId="274"/>
            <ac:picMk id="16" creationId="{7A163FDE-9078-9D47-A301-5375938D0045}"/>
          </ac:picMkLst>
        </pc:picChg>
        <pc:picChg chg="add mod">
          <ac:chgData name="Simon Stadlinger" userId="4127b6c232a2bc73" providerId="LiveId" clId="{F4EBB878-6014-2F4B-8219-5C4437683073}" dt="2020-06-14T14:27:00.845" v="3697"/>
          <ac:picMkLst>
            <pc:docMk/>
            <pc:sldMk cId="2659860805" sldId="274"/>
            <ac:picMk id="17" creationId="{A1136C2C-F6ED-2747-8BA0-3DC42DA1B6C5}"/>
          </ac:picMkLst>
        </pc:picChg>
        <pc:picChg chg="mod">
          <ac:chgData name="Simon Stadlinger" userId="4127b6c232a2bc73" providerId="LiveId" clId="{F4EBB878-6014-2F4B-8219-5C4437683073}" dt="2020-06-14T14:31:07.143" v="3711" actId="1076"/>
          <ac:picMkLst>
            <pc:docMk/>
            <pc:sldMk cId="2659860805" sldId="274"/>
            <ac:picMk id="18" creationId="{E26B812E-3916-E248-8754-33F61FF3E32D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2659860805" sldId="274"/>
            <ac:picMk id="20" creationId="{BBD2F1BD-C3B6-E247-97EC-D7C954E04440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2659860805" sldId="274"/>
            <ac:picMk id="21" creationId="{80B75A03-7FBF-1E4B-BC72-3EF2D50A0F82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2659860805" sldId="274"/>
            <ac:picMk id="22" creationId="{4ABD2F3E-67A5-C845-811C-F069614B871E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2659860805" sldId="274"/>
            <ac:picMk id="23" creationId="{B7579D37-2EAD-AA47-BC90-A64023175CA2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2659860805" sldId="274"/>
            <ac:picMk id="24" creationId="{62EE10EB-11DF-BE4F-B072-7FC1A4AFE129}"/>
          </ac:picMkLst>
        </pc:picChg>
        <pc:picChg chg="del">
          <ac:chgData name="Simon Stadlinger" userId="4127b6c232a2bc73" providerId="LiveId" clId="{F4EBB878-6014-2F4B-8219-5C4437683073}" dt="2020-06-02T10:28:43.671" v="1603" actId="478"/>
          <ac:picMkLst>
            <pc:docMk/>
            <pc:sldMk cId="2659860805" sldId="274"/>
            <ac:picMk id="25" creationId="{3F8E20B0-A5E3-D540-A2D8-F3AF65BCAB60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2659860805" sldId="274"/>
            <ac:picMk id="27" creationId="{D44F0CEA-984C-F947-A7BF-84319CC6D20D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2659860805" sldId="274"/>
            <ac:picMk id="28" creationId="{FE8356C4-AAFE-7048-991C-3D038A1F61B9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2659860805" sldId="274"/>
            <ac:picMk id="29" creationId="{CA4D408E-7436-0144-85A8-CEC5DF576438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2659860805" sldId="274"/>
            <ac:picMk id="30" creationId="{6852EE48-04F0-BD40-9518-1F0E0EEEC99F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2659860805" sldId="274"/>
            <ac:picMk id="31" creationId="{69219E0B-FC96-6946-8B30-F5B3D5D0BCA1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2659860805" sldId="274"/>
            <ac:picMk id="32" creationId="{09AB4B6B-60A2-0E4D-9D09-FF1C33CDD7A4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2659860805" sldId="274"/>
            <ac:picMk id="33" creationId="{FD434EEF-4513-6448-B37E-FFED31F48208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2659860805" sldId="274"/>
            <ac:picMk id="35" creationId="{C9E242E1-32E0-7349-8B39-7B1BCC2A5C5D}"/>
          </ac:picMkLst>
        </pc:picChg>
        <pc:picChg chg="add del mod">
          <ac:chgData name="Simon Stadlinger" userId="4127b6c232a2bc73" providerId="LiveId" clId="{F4EBB878-6014-2F4B-8219-5C4437683073}" dt="2020-06-02T10:28:16.037" v="1593" actId="478"/>
          <ac:picMkLst>
            <pc:docMk/>
            <pc:sldMk cId="2659860805" sldId="274"/>
            <ac:picMk id="37" creationId="{A7B10FF1-1C3B-4F43-9943-48A388326A94}"/>
          </ac:picMkLst>
        </pc:picChg>
        <pc:picChg chg="add del mod">
          <ac:chgData name="Simon Stadlinger" userId="4127b6c232a2bc73" providerId="LiveId" clId="{F4EBB878-6014-2F4B-8219-5C4437683073}" dt="2020-06-02T10:28:16.037" v="1593" actId="478"/>
          <ac:picMkLst>
            <pc:docMk/>
            <pc:sldMk cId="2659860805" sldId="274"/>
            <ac:picMk id="38" creationId="{4B29FC79-829B-4D48-80B5-7A4557D18368}"/>
          </ac:picMkLst>
        </pc:picChg>
        <pc:picChg chg="add del mod">
          <ac:chgData name="Simon Stadlinger" userId="4127b6c232a2bc73" providerId="LiveId" clId="{F4EBB878-6014-2F4B-8219-5C4437683073}" dt="2020-06-02T10:28:14.237" v="1592" actId="478"/>
          <ac:picMkLst>
            <pc:docMk/>
            <pc:sldMk cId="2659860805" sldId="274"/>
            <ac:picMk id="39" creationId="{647F0EA0-EF77-6245-90FE-3683DD9AB5F1}"/>
          </ac:picMkLst>
        </pc:picChg>
        <pc:picChg chg="add del mod">
          <ac:chgData name="Simon Stadlinger" userId="4127b6c232a2bc73" providerId="LiveId" clId="{F4EBB878-6014-2F4B-8219-5C4437683073}" dt="2020-06-14T14:31:05.565" v="3710" actId="478"/>
          <ac:picMkLst>
            <pc:docMk/>
            <pc:sldMk cId="2659860805" sldId="274"/>
            <ac:picMk id="39" creationId="{ED950A15-D50D-284A-ABD2-62F87C16177C}"/>
          </ac:picMkLst>
        </pc:picChg>
        <pc:picChg chg="add del mod">
          <ac:chgData name="Simon Stadlinger" userId="4127b6c232a2bc73" providerId="LiveId" clId="{F4EBB878-6014-2F4B-8219-5C4437683073}" dt="2020-06-02T10:28:14.237" v="1592" actId="478"/>
          <ac:picMkLst>
            <pc:docMk/>
            <pc:sldMk cId="2659860805" sldId="274"/>
            <ac:picMk id="40" creationId="{3B25BA1F-334B-B547-A16D-846245C15E6B}"/>
          </ac:picMkLst>
        </pc:picChg>
        <pc:picChg chg="add mod">
          <ac:chgData name="Simon Stadlinger" userId="4127b6c232a2bc73" providerId="LiveId" clId="{F4EBB878-6014-2F4B-8219-5C4437683073}" dt="2020-06-14T14:27:00.845" v="3697"/>
          <ac:picMkLst>
            <pc:docMk/>
            <pc:sldMk cId="2659860805" sldId="274"/>
            <ac:picMk id="41" creationId="{29E447FE-03C6-BC41-9BCA-A82ECF7A5ACA}"/>
          </ac:picMkLst>
        </pc:picChg>
        <pc:picChg chg="add mod">
          <ac:chgData name="Simon Stadlinger" userId="4127b6c232a2bc73" providerId="LiveId" clId="{F4EBB878-6014-2F4B-8219-5C4437683073}" dt="2020-06-14T14:27:00.845" v="3697"/>
          <ac:picMkLst>
            <pc:docMk/>
            <pc:sldMk cId="2659860805" sldId="274"/>
            <ac:picMk id="43" creationId="{9B381689-C5FF-B74B-AD8C-BEE2B64FD782}"/>
          </ac:picMkLst>
        </pc:picChg>
        <pc:picChg chg="add mod">
          <ac:chgData name="Simon Stadlinger" userId="4127b6c232a2bc73" providerId="LiveId" clId="{F4EBB878-6014-2F4B-8219-5C4437683073}" dt="2020-06-14T14:27:00.845" v="3697"/>
          <ac:picMkLst>
            <pc:docMk/>
            <pc:sldMk cId="2659860805" sldId="274"/>
            <ac:picMk id="44" creationId="{FC8EEAD4-4A69-AD45-A270-6D0F606311B5}"/>
          </ac:picMkLst>
        </pc:picChg>
      </pc:sldChg>
      <pc:sldChg chg="addSp delSp modSp add del">
        <pc:chgData name="Simon Stadlinger" userId="4127b6c232a2bc73" providerId="LiveId" clId="{F4EBB878-6014-2F4B-8219-5C4437683073}" dt="2020-06-02T12:07:57.351" v="1926" actId="2696"/>
        <pc:sldMkLst>
          <pc:docMk/>
          <pc:sldMk cId="1875853162" sldId="275"/>
        </pc:sldMkLst>
        <pc:spChg chg="add del mod">
          <ac:chgData name="Simon Stadlinger" userId="4127b6c232a2bc73" providerId="LiveId" clId="{F4EBB878-6014-2F4B-8219-5C4437683073}" dt="2020-06-02T11:58:32.955" v="1813" actId="478"/>
          <ac:spMkLst>
            <pc:docMk/>
            <pc:sldMk cId="1875853162" sldId="275"/>
            <ac:spMk id="3" creationId="{A2B33524-ACF1-2944-B263-7F4CA3B77AF3}"/>
          </ac:spMkLst>
        </pc:spChg>
        <pc:spChg chg="add del">
          <ac:chgData name="Simon Stadlinger" userId="4127b6c232a2bc73" providerId="LiveId" clId="{F4EBB878-6014-2F4B-8219-5C4437683073}" dt="2020-06-02T11:58:28.469" v="1807" actId="478"/>
          <ac:spMkLst>
            <pc:docMk/>
            <pc:sldMk cId="1875853162" sldId="275"/>
            <ac:spMk id="11" creationId="{2986003E-C3F6-6C4A-9179-BC2A0657F8EE}"/>
          </ac:spMkLst>
        </pc:spChg>
        <pc:spChg chg="mod">
          <ac:chgData name="Simon Stadlinger" userId="4127b6c232a2bc73" providerId="LiveId" clId="{F4EBB878-6014-2F4B-8219-5C4437683073}" dt="2020-06-02T12:01:27.656" v="1838" actId="1076"/>
          <ac:spMkLst>
            <pc:docMk/>
            <pc:sldMk cId="1875853162" sldId="275"/>
            <ac:spMk id="19" creationId="{E123CE10-68F0-984F-9036-E35C0B78F951}"/>
          </ac:spMkLst>
        </pc:spChg>
        <pc:spChg chg="add del mod">
          <ac:chgData name="Simon Stadlinger" userId="4127b6c232a2bc73" providerId="LiveId" clId="{F4EBB878-6014-2F4B-8219-5C4437683073}" dt="2020-06-02T10:54:00.693" v="1740"/>
          <ac:spMkLst>
            <pc:docMk/>
            <pc:sldMk cId="1875853162" sldId="275"/>
            <ac:spMk id="25" creationId="{A9AE7D0A-55F1-FA41-9DF6-59931EAB5E84}"/>
          </ac:spMkLst>
        </pc:spChg>
        <pc:spChg chg="mod">
          <ac:chgData name="Simon Stadlinger" userId="4127b6c232a2bc73" providerId="LiveId" clId="{F4EBB878-6014-2F4B-8219-5C4437683073}" dt="2020-06-02T10:38:05.358" v="1692" actId="1076"/>
          <ac:spMkLst>
            <pc:docMk/>
            <pc:sldMk cId="1875853162" sldId="275"/>
            <ac:spMk id="26" creationId="{D1A56AC3-28E1-C746-9F87-1051639253FC}"/>
          </ac:spMkLst>
        </pc:spChg>
        <pc:spChg chg="add del mod">
          <ac:chgData name="Simon Stadlinger" userId="4127b6c232a2bc73" providerId="LiveId" clId="{F4EBB878-6014-2F4B-8219-5C4437683073}" dt="2020-06-02T11:58:15.520" v="1791" actId="478"/>
          <ac:spMkLst>
            <pc:docMk/>
            <pc:sldMk cId="1875853162" sldId="275"/>
            <ac:spMk id="34" creationId="{2BA6A9BC-DF1B-D447-B11A-5D395DD61686}"/>
          </ac:spMkLst>
        </pc:spChg>
        <pc:spChg chg="mod">
          <ac:chgData name="Simon Stadlinger" userId="4127b6c232a2bc73" providerId="LiveId" clId="{F4EBB878-6014-2F4B-8219-5C4437683073}" dt="2020-06-02T12:01:27.656" v="1838" actId="1076"/>
          <ac:spMkLst>
            <pc:docMk/>
            <pc:sldMk cId="1875853162" sldId="275"/>
            <ac:spMk id="36" creationId="{4F8D077B-1D59-DB44-9813-45F0E892A81C}"/>
          </ac:spMkLst>
        </pc:spChg>
        <pc:spChg chg="add del mod">
          <ac:chgData name="Simon Stadlinger" userId="4127b6c232a2bc73" providerId="LiveId" clId="{F4EBB878-6014-2F4B-8219-5C4437683073}" dt="2020-06-02T11:58:19.207" v="1800" actId="478"/>
          <ac:spMkLst>
            <pc:docMk/>
            <pc:sldMk cId="1875853162" sldId="275"/>
            <ac:spMk id="42" creationId="{B4E55C47-BDC1-2042-8CD5-869F683B61C3}"/>
          </ac:spMkLst>
        </pc:spChg>
        <pc:picChg chg="mod">
          <ac:chgData name="Simon Stadlinger" userId="4127b6c232a2bc73" providerId="LiveId" clId="{F4EBB878-6014-2F4B-8219-5C4437683073}" dt="2020-06-02T12:01:08.723" v="1837" actId="1076"/>
          <ac:picMkLst>
            <pc:docMk/>
            <pc:sldMk cId="1875853162" sldId="275"/>
            <ac:picMk id="2" creationId="{36B919B0-824B-374E-8BFA-B537FF214766}"/>
          </ac:picMkLst>
        </pc:picChg>
        <pc:picChg chg="add del">
          <ac:chgData name="Simon Stadlinger" userId="4127b6c232a2bc73" providerId="LiveId" clId="{F4EBB878-6014-2F4B-8219-5C4437683073}" dt="2020-06-02T11:58:25.336" v="1804" actId="478"/>
          <ac:picMkLst>
            <pc:docMk/>
            <pc:sldMk cId="1875853162" sldId="275"/>
            <ac:picMk id="4" creationId="{2D1CB272-77E8-694E-BA7E-582C030B788F}"/>
          </ac:picMkLst>
        </pc:picChg>
        <pc:picChg chg="mod">
          <ac:chgData name="Simon Stadlinger" userId="4127b6c232a2bc73" providerId="LiveId" clId="{F4EBB878-6014-2F4B-8219-5C4437683073}" dt="2020-06-02T12:01:27.656" v="1838" actId="1076"/>
          <ac:picMkLst>
            <pc:docMk/>
            <pc:sldMk cId="1875853162" sldId="275"/>
            <ac:picMk id="5" creationId="{34FD9C6D-190B-3841-AF71-562F986CDA4E}"/>
          </ac:picMkLst>
        </pc:picChg>
        <pc:picChg chg="add del">
          <ac:chgData name="Simon Stadlinger" userId="4127b6c232a2bc73" providerId="LiveId" clId="{F4EBB878-6014-2F4B-8219-5C4437683073}" dt="2020-06-02T11:58:21.797" v="1801" actId="478"/>
          <ac:picMkLst>
            <pc:docMk/>
            <pc:sldMk cId="1875853162" sldId="275"/>
            <ac:picMk id="6" creationId="{BD5467DD-3E51-4A41-9B93-1B49473D35CD}"/>
          </ac:picMkLst>
        </pc:picChg>
        <pc:picChg chg="del">
          <ac:chgData name="Simon Stadlinger" userId="4127b6c232a2bc73" providerId="LiveId" clId="{F4EBB878-6014-2F4B-8219-5C4437683073}" dt="2020-06-02T11:57:47.116" v="1767" actId="478"/>
          <ac:picMkLst>
            <pc:docMk/>
            <pc:sldMk cId="1875853162" sldId="275"/>
            <ac:picMk id="7" creationId="{DFB93E0A-9724-D747-AE77-375AA52DC04B}"/>
          </ac:picMkLst>
        </pc:picChg>
        <pc:picChg chg="add mod">
          <ac:chgData name="Simon Stadlinger" userId="4127b6c232a2bc73" providerId="LiveId" clId="{F4EBB878-6014-2F4B-8219-5C4437683073}" dt="2020-06-02T12:01:27.656" v="1838" actId="1076"/>
          <ac:picMkLst>
            <pc:docMk/>
            <pc:sldMk cId="1875853162" sldId="275"/>
            <ac:picMk id="8" creationId="{2092C238-74DD-6045-8849-BE82B0D6ABD7}"/>
          </ac:picMkLst>
        </pc:picChg>
        <pc:picChg chg="add del">
          <ac:chgData name="Simon Stadlinger" userId="4127b6c232a2bc73" providerId="LiveId" clId="{F4EBB878-6014-2F4B-8219-5C4437683073}" dt="2020-06-02T11:58:28.920" v="1808" actId="478"/>
          <ac:picMkLst>
            <pc:docMk/>
            <pc:sldMk cId="1875853162" sldId="275"/>
            <ac:picMk id="9" creationId="{0A1BAA68-A565-D944-8AD2-E235CDC23EF7}"/>
          </ac:picMkLst>
        </pc:picChg>
        <pc:picChg chg="add del">
          <ac:chgData name="Simon Stadlinger" userId="4127b6c232a2bc73" providerId="LiveId" clId="{F4EBB878-6014-2F4B-8219-5C4437683073}" dt="2020-06-02T11:58:25.336" v="1804" actId="478"/>
          <ac:picMkLst>
            <pc:docMk/>
            <pc:sldMk cId="1875853162" sldId="275"/>
            <ac:picMk id="10" creationId="{670EBA76-FDA9-0643-A061-3093AD3A3375}"/>
          </ac:picMkLst>
        </pc:picChg>
        <pc:picChg chg="add del">
          <ac:chgData name="Simon Stadlinger" userId="4127b6c232a2bc73" providerId="LiveId" clId="{F4EBB878-6014-2F4B-8219-5C4437683073}" dt="2020-06-02T11:58:27.546" v="1805" actId="478"/>
          <ac:picMkLst>
            <pc:docMk/>
            <pc:sldMk cId="1875853162" sldId="275"/>
            <ac:picMk id="12" creationId="{4F367DED-2D40-934B-B62B-ED328E5ECE4B}"/>
          </ac:picMkLst>
        </pc:picChg>
        <pc:picChg chg="del mod">
          <ac:chgData name="Simon Stadlinger" userId="4127b6c232a2bc73" providerId="LiveId" clId="{F4EBB878-6014-2F4B-8219-5C4437683073}" dt="2020-06-02T11:58:28.034" v="1806" actId="478"/>
          <ac:picMkLst>
            <pc:docMk/>
            <pc:sldMk cId="1875853162" sldId="275"/>
            <ac:picMk id="13" creationId="{752738AE-F514-3C4D-8053-97F8EBE281DC}"/>
          </ac:picMkLst>
        </pc:picChg>
        <pc:picChg chg="add del">
          <ac:chgData name="Simon Stadlinger" userId="4127b6c232a2bc73" providerId="LiveId" clId="{F4EBB878-6014-2F4B-8219-5C4437683073}" dt="2020-06-02T11:58:25.336" v="1804" actId="478"/>
          <ac:picMkLst>
            <pc:docMk/>
            <pc:sldMk cId="1875853162" sldId="275"/>
            <ac:picMk id="14" creationId="{05F7739D-F3C9-2A42-81FB-A046E1215BAA}"/>
          </ac:picMkLst>
        </pc:picChg>
        <pc:picChg chg="add del">
          <ac:chgData name="Simon Stadlinger" userId="4127b6c232a2bc73" providerId="LiveId" clId="{F4EBB878-6014-2F4B-8219-5C4437683073}" dt="2020-06-02T11:58:29.837" v="1809" actId="478"/>
          <ac:picMkLst>
            <pc:docMk/>
            <pc:sldMk cId="1875853162" sldId="275"/>
            <ac:picMk id="15" creationId="{E6A8A4C6-DB65-2444-8742-A7CEEA107054}"/>
          </ac:picMkLst>
        </pc:picChg>
        <pc:picChg chg="add del">
          <ac:chgData name="Simon Stadlinger" userId="4127b6c232a2bc73" providerId="LiveId" clId="{F4EBB878-6014-2F4B-8219-5C4437683073}" dt="2020-06-02T11:58:25.336" v="1804" actId="478"/>
          <ac:picMkLst>
            <pc:docMk/>
            <pc:sldMk cId="1875853162" sldId="275"/>
            <ac:picMk id="16" creationId="{7A163FDE-9078-9D47-A301-5375938D0045}"/>
          </ac:picMkLst>
        </pc:picChg>
        <pc:picChg chg="add del mod">
          <ac:chgData name="Simon Stadlinger" userId="4127b6c232a2bc73" providerId="LiveId" clId="{F4EBB878-6014-2F4B-8219-5C4437683073}" dt="2020-06-02T11:58:08.872" v="1785" actId="478"/>
          <ac:picMkLst>
            <pc:docMk/>
            <pc:sldMk cId="1875853162" sldId="275"/>
            <ac:picMk id="17" creationId="{A1136C2C-F6ED-2747-8BA0-3DC42DA1B6C5}"/>
          </ac:picMkLst>
        </pc:picChg>
        <pc:picChg chg="add del">
          <ac:chgData name="Simon Stadlinger" userId="4127b6c232a2bc73" providerId="LiveId" clId="{F4EBB878-6014-2F4B-8219-5C4437683073}" dt="2020-06-02T11:58:31.067" v="1810" actId="478"/>
          <ac:picMkLst>
            <pc:docMk/>
            <pc:sldMk cId="1875853162" sldId="275"/>
            <ac:picMk id="18" creationId="{E26B812E-3916-E248-8754-33F61FF3E32D}"/>
          </ac:picMkLst>
        </pc:picChg>
        <pc:picChg chg="add del">
          <ac:chgData name="Simon Stadlinger" userId="4127b6c232a2bc73" providerId="LiveId" clId="{F4EBB878-6014-2F4B-8219-5C4437683073}" dt="2020-06-02T11:58:22.439" v="1802" actId="478"/>
          <ac:picMkLst>
            <pc:docMk/>
            <pc:sldMk cId="1875853162" sldId="275"/>
            <ac:picMk id="20" creationId="{BBD2F1BD-C3B6-E247-97EC-D7C954E04440}"/>
          </ac:picMkLst>
        </pc:picChg>
        <pc:picChg chg="add del">
          <ac:chgData name="Simon Stadlinger" userId="4127b6c232a2bc73" providerId="LiveId" clId="{F4EBB878-6014-2F4B-8219-5C4437683073}" dt="2020-06-02T11:58:23.433" v="1803" actId="478"/>
          <ac:picMkLst>
            <pc:docMk/>
            <pc:sldMk cId="1875853162" sldId="275"/>
            <ac:picMk id="21" creationId="{80B75A03-7FBF-1E4B-BC72-3EF2D50A0F82}"/>
          </ac:picMkLst>
        </pc:picChg>
        <pc:picChg chg="add del">
          <ac:chgData name="Simon Stadlinger" userId="4127b6c232a2bc73" providerId="LiveId" clId="{F4EBB878-6014-2F4B-8219-5C4437683073}" dt="2020-06-02T11:58:31.680" v="1811" actId="478"/>
          <ac:picMkLst>
            <pc:docMk/>
            <pc:sldMk cId="1875853162" sldId="275"/>
            <ac:picMk id="22" creationId="{4ABD2F3E-67A5-C845-811C-F069614B871E}"/>
          </ac:picMkLst>
        </pc:picChg>
        <pc:picChg chg="add del">
          <ac:chgData name="Simon Stadlinger" userId="4127b6c232a2bc73" providerId="LiveId" clId="{F4EBB878-6014-2F4B-8219-5C4437683073}" dt="2020-06-02T11:58:25.336" v="1804" actId="478"/>
          <ac:picMkLst>
            <pc:docMk/>
            <pc:sldMk cId="1875853162" sldId="275"/>
            <ac:picMk id="23" creationId="{B7579D37-2EAD-AA47-BC90-A64023175CA2}"/>
          </ac:picMkLst>
        </pc:picChg>
        <pc:picChg chg="add del">
          <ac:chgData name="Simon Stadlinger" userId="4127b6c232a2bc73" providerId="LiveId" clId="{F4EBB878-6014-2F4B-8219-5C4437683073}" dt="2020-06-02T11:58:25.336" v="1804" actId="478"/>
          <ac:picMkLst>
            <pc:docMk/>
            <pc:sldMk cId="1875853162" sldId="275"/>
            <ac:picMk id="24" creationId="{62EE10EB-11DF-BE4F-B072-7FC1A4AFE129}"/>
          </ac:picMkLst>
        </pc:picChg>
        <pc:picChg chg="mod">
          <ac:chgData name="Simon Stadlinger" userId="4127b6c232a2bc73" providerId="LiveId" clId="{F4EBB878-6014-2F4B-8219-5C4437683073}" dt="2020-06-02T12:01:27.656" v="1838" actId="1076"/>
          <ac:picMkLst>
            <pc:docMk/>
            <pc:sldMk cId="1875853162" sldId="275"/>
            <ac:picMk id="27" creationId="{D44F0CEA-984C-F947-A7BF-84319CC6D20D}"/>
          </ac:picMkLst>
        </pc:picChg>
        <pc:picChg chg="add del">
          <ac:chgData name="Simon Stadlinger" userId="4127b6c232a2bc73" providerId="LiveId" clId="{F4EBB878-6014-2F4B-8219-5C4437683073}" dt="2020-06-02T11:58:25.336" v="1804" actId="478"/>
          <ac:picMkLst>
            <pc:docMk/>
            <pc:sldMk cId="1875853162" sldId="275"/>
            <ac:picMk id="28" creationId="{FE8356C4-AAFE-7048-991C-3D038A1F61B9}"/>
          </ac:picMkLst>
        </pc:picChg>
        <pc:picChg chg="add del">
          <ac:chgData name="Simon Stadlinger" userId="4127b6c232a2bc73" providerId="LiveId" clId="{F4EBB878-6014-2F4B-8219-5C4437683073}" dt="2020-06-02T11:58:25.336" v="1804" actId="478"/>
          <ac:picMkLst>
            <pc:docMk/>
            <pc:sldMk cId="1875853162" sldId="275"/>
            <ac:picMk id="29" creationId="{CA4D408E-7436-0144-85A8-CEC5DF576438}"/>
          </ac:picMkLst>
        </pc:picChg>
        <pc:picChg chg="add del">
          <ac:chgData name="Simon Stadlinger" userId="4127b6c232a2bc73" providerId="LiveId" clId="{F4EBB878-6014-2F4B-8219-5C4437683073}" dt="2020-06-02T11:58:25.336" v="1804" actId="478"/>
          <ac:picMkLst>
            <pc:docMk/>
            <pc:sldMk cId="1875853162" sldId="275"/>
            <ac:picMk id="30" creationId="{6852EE48-04F0-BD40-9518-1F0E0EEEC99F}"/>
          </ac:picMkLst>
        </pc:picChg>
        <pc:picChg chg="del mod">
          <ac:chgData name="Simon Stadlinger" userId="4127b6c232a2bc73" providerId="LiveId" clId="{F4EBB878-6014-2F4B-8219-5C4437683073}" dt="2020-06-02T10:41:46.601" v="1725" actId="478"/>
          <ac:picMkLst>
            <pc:docMk/>
            <pc:sldMk cId="1875853162" sldId="275"/>
            <ac:picMk id="31" creationId="{69219E0B-FC96-6946-8B30-F5B3D5D0BCA1}"/>
          </ac:picMkLst>
        </pc:picChg>
        <pc:picChg chg="del">
          <ac:chgData name="Simon Stadlinger" userId="4127b6c232a2bc73" providerId="LiveId" clId="{F4EBB878-6014-2F4B-8219-5C4437683073}" dt="2020-06-02T11:57:47.479" v="1768" actId="478"/>
          <ac:picMkLst>
            <pc:docMk/>
            <pc:sldMk cId="1875853162" sldId="275"/>
            <ac:picMk id="32" creationId="{09AB4B6B-60A2-0E4D-9D09-FF1C33CDD7A4}"/>
          </ac:picMkLst>
        </pc:picChg>
        <pc:picChg chg="del">
          <ac:chgData name="Simon Stadlinger" userId="4127b6c232a2bc73" providerId="LiveId" clId="{F4EBB878-6014-2F4B-8219-5C4437683073}" dt="2020-06-02T11:57:44.874" v="1766" actId="478"/>
          <ac:picMkLst>
            <pc:docMk/>
            <pc:sldMk cId="1875853162" sldId="275"/>
            <ac:picMk id="33" creationId="{FD434EEF-4513-6448-B37E-FFED31F48208}"/>
          </ac:picMkLst>
        </pc:picChg>
        <pc:picChg chg="mod">
          <ac:chgData name="Simon Stadlinger" userId="4127b6c232a2bc73" providerId="LiveId" clId="{F4EBB878-6014-2F4B-8219-5C4437683073}" dt="2020-06-02T12:01:27.656" v="1838" actId="1076"/>
          <ac:picMkLst>
            <pc:docMk/>
            <pc:sldMk cId="1875853162" sldId="275"/>
            <ac:picMk id="35" creationId="{C9E242E1-32E0-7349-8B39-7B1BCC2A5C5D}"/>
          </ac:picMkLst>
        </pc:picChg>
        <pc:picChg chg="add mod">
          <ac:chgData name="Simon Stadlinger" userId="4127b6c232a2bc73" providerId="LiveId" clId="{F4EBB878-6014-2F4B-8219-5C4437683073}" dt="2020-06-02T12:01:04.141" v="1835" actId="1076"/>
          <ac:picMkLst>
            <pc:docMk/>
            <pc:sldMk cId="1875853162" sldId="275"/>
            <ac:picMk id="37" creationId="{05BE39EA-8051-BE4E-A3DF-3E3FF86AD698}"/>
          </ac:picMkLst>
        </pc:picChg>
        <pc:picChg chg="add mod">
          <ac:chgData name="Simon Stadlinger" userId="4127b6c232a2bc73" providerId="LiveId" clId="{F4EBB878-6014-2F4B-8219-5C4437683073}" dt="2020-06-02T12:04:42.478" v="1904" actId="1076"/>
          <ac:picMkLst>
            <pc:docMk/>
            <pc:sldMk cId="1875853162" sldId="275"/>
            <ac:picMk id="38" creationId="{31259783-B6A6-AF4C-B833-529F8E705A1A}"/>
          </ac:picMkLst>
        </pc:picChg>
        <pc:picChg chg="add mod">
          <ac:chgData name="Simon Stadlinger" userId="4127b6c232a2bc73" providerId="LiveId" clId="{F4EBB878-6014-2F4B-8219-5C4437683073}" dt="2020-06-02T12:03:22.705" v="1876" actId="14100"/>
          <ac:picMkLst>
            <pc:docMk/>
            <pc:sldMk cId="1875853162" sldId="275"/>
            <ac:picMk id="39" creationId="{5DDF8724-8BD7-334E-9029-3E52A95FC9C0}"/>
          </ac:picMkLst>
        </pc:picChg>
        <pc:picChg chg="add mod">
          <ac:chgData name="Simon Stadlinger" userId="4127b6c232a2bc73" providerId="LiveId" clId="{F4EBB878-6014-2F4B-8219-5C4437683073}" dt="2020-06-02T12:04:10.101" v="1893" actId="1076"/>
          <ac:picMkLst>
            <pc:docMk/>
            <pc:sldMk cId="1875853162" sldId="275"/>
            <ac:picMk id="40" creationId="{D95259E6-EB42-A84B-B82B-716CEA4F72DE}"/>
          </ac:picMkLst>
        </pc:picChg>
        <pc:picChg chg="mod">
          <ac:chgData name="Simon Stadlinger" userId="4127b6c232a2bc73" providerId="LiveId" clId="{F4EBB878-6014-2F4B-8219-5C4437683073}" dt="2020-06-02T12:01:27.656" v="1838" actId="1076"/>
          <ac:picMkLst>
            <pc:docMk/>
            <pc:sldMk cId="1875853162" sldId="275"/>
            <ac:picMk id="41" creationId="{29E447FE-03C6-BC41-9BCA-A82ECF7A5ACA}"/>
          </ac:picMkLst>
        </pc:picChg>
        <pc:picChg chg="add mod">
          <ac:chgData name="Simon Stadlinger" userId="4127b6c232a2bc73" providerId="LiveId" clId="{F4EBB878-6014-2F4B-8219-5C4437683073}" dt="2020-06-02T12:04:10.101" v="1893" actId="1076"/>
          <ac:picMkLst>
            <pc:docMk/>
            <pc:sldMk cId="1875853162" sldId="275"/>
            <ac:picMk id="43" creationId="{15BE847A-AAE9-6A4D-816A-E15A758D2F0D}"/>
          </ac:picMkLst>
        </pc:picChg>
        <pc:picChg chg="add mod">
          <ac:chgData name="Simon Stadlinger" userId="4127b6c232a2bc73" providerId="LiveId" clId="{F4EBB878-6014-2F4B-8219-5C4437683073}" dt="2020-06-02T12:04:42.478" v="1904" actId="1076"/>
          <ac:picMkLst>
            <pc:docMk/>
            <pc:sldMk cId="1875853162" sldId="275"/>
            <ac:picMk id="44" creationId="{F5B34506-2DDE-B74D-A55C-6AD6ED4F09F7}"/>
          </ac:picMkLst>
        </pc:picChg>
        <pc:picChg chg="add mod">
          <ac:chgData name="Simon Stadlinger" userId="4127b6c232a2bc73" providerId="LiveId" clId="{F4EBB878-6014-2F4B-8219-5C4437683073}" dt="2020-06-02T12:04:39.949" v="1903" actId="1076"/>
          <ac:picMkLst>
            <pc:docMk/>
            <pc:sldMk cId="1875853162" sldId="275"/>
            <ac:picMk id="45" creationId="{9599B64E-7B08-1B4E-8FD5-846CB9AE47CB}"/>
          </ac:picMkLst>
        </pc:picChg>
        <pc:picChg chg="add mod">
          <ac:chgData name="Simon Stadlinger" userId="4127b6c232a2bc73" providerId="LiveId" clId="{F4EBB878-6014-2F4B-8219-5C4437683073}" dt="2020-06-02T12:04:48.061" v="1905" actId="1076"/>
          <ac:picMkLst>
            <pc:docMk/>
            <pc:sldMk cId="1875853162" sldId="275"/>
            <ac:picMk id="46" creationId="{43CFA779-F00F-EB48-A8EF-D9BC0E115920}"/>
          </ac:picMkLst>
        </pc:picChg>
        <pc:picChg chg="add mod">
          <ac:chgData name="Simon Stadlinger" userId="4127b6c232a2bc73" providerId="LiveId" clId="{F4EBB878-6014-2F4B-8219-5C4437683073}" dt="2020-06-02T12:04:13.489" v="1894" actId="1076"/>
          <ac:picMkLst>
            <pc:docMk/>
            <pc:sldMk cId="1875853162" sldId="275"/>
            <ac:picMk id="47" creationId="{8278BA8D-7443-3D40-A78E-83FE18EE5E27}"/>
          </ac:picMkLst>
        </pc:picChg>
      </pc:sldChg>
      <pc:sldChg chg="add del">
        <pc:chgData name="Simon Stadlinger" userId="4127b6c232a2bc73" providerId="LiveId" clId="{F4EBB878-6014-2F4B-8219-5C4437683073}" dt="2020-06-02T12:00:59.907" v="1834" actId="2696"/>
        <pc:sldMkLst>
          <pc:docMk/>
          <pc:sldMk cId="3138900807" sldId="276"/>
        </pc:sldMkLst>
      </pc:sldChg>
      <pc:sldChg chg="addSp modSp add del ord">
        <pc:chgData name="Simon Stadlinger" userId="4127b6c232a2bc73" providerId="LiveId" clId="{F4EBB878-6014-2F4B-8219-5C4437683073}" dt="2020-06-03T08:56:36.946" v="2094" actId="2696"/>
        <pc:sldMkLst>
          <pc:docMk/>
          <pc:sldMk cId="3763949528" sldId="276"/>
        </pc:sldMkLst>
        <pc:spChg chg="mod">
          <ac:chgData name="Simon Stadlinger" userId="4127b6c232a2bc73" providerId="LiveId" clId="{F4EBB878-6014-2F4B-8219-5C4437683073}" dt="2020-06-02T12:05:30.236" v="1906" actId="1076"/>
          <ac:spMkLst>
            <pc:docMk/>
            <pc:sldMk cId="3763949528" sldId="276"/>
            <ac:spMk id="19" creationId="{E123CE10-68F0-984F-9036-E35C0B78F951}"/>
          </ac:spMkLst>
        </pc:spChg>
        <pc:spChg chg="mod">
          <ac:chgData name="Simon Stadlinger" userId="4127b6c232a2bc73" providerId="LiveId" clId="{F4EBB878-6014-2F4B-8219-5C4437683073}" dt="2020-06-02T12:05:30.236" v="1906" actId="1076"/>
          <ac:spMkLst>
            <pc:docMk/>
            <pc:sldMk cId="3763949528" sldId="276"/>
            <ac:spMk id="36" creationId="{4F8D077B-1D59-DB44-9813-45F0E892A81C}"/>
          </ac:spMkLst>
        </pc:spChg>
        <pc:picChg chg="mod">
          <ac:chgData name="Simon Stadlinger" userId="4127b6c232a2bc73" providerId="LiveId" clId="{F4EBB878-6014-2F4B-8219-5C4437683073}" dt="2020-06-02T12:05:30.236" v="1906" actId="1076"/>
          <ac:picMkLst>
            <pc:docMk/>
            <pc:sldMk cId="3763949528" sldId="276"/>
            <ac:picMk id="5" creationId="{34FD9C6D-190B-3841-AF71-562F986CDA4E}"/>
          </ac:picMkLst>
        </pc:picChg>
        <pc:picChg chg="mod">
          <ac:chgData name="Simon Stadlinger" userId="4127b6c232a2bc73" providerId="LiveId" clId="{F4EBB878-6014-2F4B-8219-5C4437683073}" dt="2020-06-02T12:05:30.236" v="1906" actId="1076"/>
          <ac:picMkLst>
            <pc:docMk/>
            <pc:sldMk cId="3763949528" sldId="276"/>
            <ac:picMk id="8" creationId="{2092C238-74DD-6045-8849-BE82B0D6ABD7}"/>
          </ac:picMkLst>
        </pc:picChg>
        <pc:picChg chg="add mod">
          <ac:chgData name="Simon Stadlinger" userId="4127b6c232a2bc73" providerId="LiveId" clId="{F4EBB878-6014-2F4B-8219-5C4437683073}" dt="2020-06-02T12:31:24.770" v="1978" actId="1076"/>
          <ac:picMkLst>
            <pc:docMk/>
            <pc:sldMk cId="3763949528" sldId="276"/>
            <ac:picMk id="23" creationId="{BCED4A61-0FCD-4149-B9BC-0719C4E92722}"/>
          </ac:picMkLst>
        </pc:picChg>
        <pc:picChg chg="add mod">
          <ac:chgData name="Simon Stadlinger" userId="4127b6c232a2bc73" providerId="LiveId" clId="{F4EBB878-6014-2F4B-8219-5C4437683073}" dt="2020-06-02T12:31:30.304" v="1981" actId="1076"/>
          <ac:picMkLst>
            <pc:docMk/>
            <pc:sldMk cId="3763949528" sldId="276"/>
            <ac:picMk id="24" creationId="{9044E1BB-722A-CF44-9811-953D230B9A26}"/>
          </ac:picMkLst>
        </pc:picChg>
        <pc:picChg chg="add mod">
          <ac:chgData name="Simon Stadlinger" userId="4127b6c232a2bc73" providerId="LiveId" clId="{F4EBB878-6014-2F4B-8219-5C4437683073}" dt="2020-06-02T12:31:36.513" v="1983" actId="1076"/>
          <ac:picMkLst>
            <pc:docMk/>
            <pc:sldMk cId="3763949528" sldId="276"/>
            <ac:picMk id="25" creationId="{CBEF6915-176D-934B-B07C-39C73C5D5164}"/>
          </ac:picMkLst>
        </pc:picChg>
        <pc:picChg chg="mod">
          <ac:chgData name="Simon Stadlinger" userId="4127b6c232a2bc73" providerId="LiveId" clId="{F4EBB878-6014-2F4B-8219-5C4437683073}" dt="2020-06-02T12:05:30.236" v="1906" actId="1076"/>
          <ac:picMkLst>
            <pc:docMk/>
            <pc:sldMk cId="3763949528" sldId="276"/>
            <ac:picMk id="27" creationId="{D44F0CEA-984C-F947-A7BF-84319CC6D20D}"/>
          </ac:picMkLst>
        </pc:picChg>
        <pc:picChg chg="mod">
          <ac:chgData name="Simon Stadlinger" userId="4127b6c232a2bc73" providerId="LiveId" clId="{F4EBB878-6014-2F4B-8219-5C4437683073}" dt="2020-06-02T12:05:30.236" v="1906" actId="1076"/>
          <ac:picMkLst>
            <pc:docMk/>
            <pc:sldMk cId="3763949528" sldId="276"/>
            <ac:picMk id="35" creationId="{C9E242E1-32E0-7349-8B39-7B1BCC2A5C5D}"/>
          </ac:picMkLst>
        </pc:picChg>
        <pc:picChg chg="mod">
          <ac:chgData name="Simon Stadlinger" userId="4127b6c232a2bc73" providerId="LiveId" clId="{F4EBB878-6014-2F4B-8219-5C4437683073}" dt="2020-06-02T12:05:30.236" v="1906" actId="1076"/>
          <ac:picMkLst>
            <pc:docMk/>
            <pc:sldMk cId="3763949528" sldId="276"/>
            <ac:picMk id="37" creationId="{05BE39EA-8051-BE4E-A3DF-3E3FF86AD698}"/>
          </ac:picMkLst>
        </pc:picChg>
        <pc:picChg chg="mod">
          <ac:chgData name="Simon Stadlinger" userId="4127b6c232a2bc73" providerId="LiveId" clId="{F4EBB878-6014-2F4B-8219-5C4437683073}" dt="2020-06-02T12:07:38.034" v="1920" actId="14100"/>
          <ac:picMkLst>
            <pc:docMk/>
            <pc:sldMk cId="3763949528" sldId="276"/>
            <ac:picMk id="38" creationId="{31259783-B6A6-AF4C-B833-529F8E705A1A}"/>
          </ac:picMkLst>
        </pc:picChg>
        <pc:picChg chg="mod">
          <ac:chgData name="Simon Stadlinger" userId="4127b6c232a2bc73" providerId="LiveId" clId="{F4EBB878-6014-2F4B-8219-5C4437683073}" dt="2020-06-02T12:07:35.603" v="1919" actId="1076"/>
          <ac:picMkLst>
            <pc:docMk/>
            <pc:sldMk cId="3763949528" sldId="276"/>
            <ac:picMk id="39" creationId="{5DDF8724-8BD7-334E-9029-3E52A95FC9C0}"/>
          </ac:picMkLst>
        </pc:picChg>
        <pc:picChg chg="mod">
          <ac:chgData name="Simon Stadlinger" userId="4127b6c232a2bc73" providerId="LiveId" clId="{F4EBB878-6014-2F4B-8219-5C4437683073}" dt="2020-06-02T12:07:50.664" v="1924" actId="1076"/>
          <ac:picMkLst>
            <pc:docMk/>
            <pc:sldMk cId="3763949528" sldId="276"/>
            <ac:picMk id="40" creationId="{D95259E6-EB42-A84B-B82B-716CEA4F72DE}"/>
          </ac:picMkLst>
        </pc:picChg>
        <pc:picChg chg="mod">
          <ac:chgData name="Simon Stadlinger" userId="4127b6c232a2bc73" providerId="LiveId" clId="{F4EBB878-6014-2F4B-8219-5C4437683073}" dt="2020-06-02T12:05:30.236" v="1906" actId="1076"/>
          <ac:picMkLst>
            <pc:docMk/>
            <pc:sldMk cId="3763949528" sldId="276"/>
            <ac:picMk id="41" creationId="{29E447FE-03C6-BC41-9BCA-A82ECF7A5ACA}"/>
          </ac:picMkLst>
        </pc:picChg>
        <pc:picChg chg="mod">
          <ac:chgData name="Simon Stadlinger" userId="4127b6c232a2bc73" providerId="LiveId" clId="{F4EBB878-6014-2F4B-8219-5C4437683073}" dt="2020-06-02T12:07:43.264" v="1921" actId="1076"/>
          <ac:picMkLst>
            <pc:docMk/>
            <pc:sldMk cId="3763949528" sldId="276"/>
            <ac:picMk id="43" creationId="{15BE847A-AAE9-6A4D-816A-E15A758D2F0D}"/>
          </ac:picMkLst>
        </pc:picChg>
        <pc:picChg chg="mod">
          <ac:chgData name="Simon Stadlinger" userId="4127b6c232a2bc73" providerId="LiveId" clId="{F4EBB878-6014-2F4B-8219-5C4437683073}" dt="2020-06-02T12:07:12.225" v="1908" actId="1076"/>
          <ac:picMkLst>
            <pc:docMk/>
            <pc:sldMk cId="3763949528" sldId="276"/>
            <ac:picMk id="44" creationId="{F5B34506-2DDE-B74D-A55C-6AD6ED4F09F7}"/>
          </ac:picMkLst>
        </pc:picChg>
        <pc:picChg chg="mod">
          <ac:chgData name="Simon Stadlinger" userId="4127b6c232a2bc73" providerId="LiveId" clId="{F4EBB878-6014-2F4B-8219-5C4437683073}" dt="2020-06-02T12:07:31.439" v="1917" actId="1076"/>
          <ac:picMkLst>
            <pc:docMk/>
            <pc:sldMk cId="3763949528" sldId="276"/>
            <ac:picMk id="45" creationId="{9599B64E-7B08-1B4E-8FD5-846CB9AE47CB}"/>
          </ac:picMkLst>
        </pc:picChg>
        <pc:picChg chg="mod">
          <ac:chgData name="Simon Stadlinger" userId="4127b6c232a2bc73" providerId="LiveId" clId="{F4EBB878-6014-2F4B-8219-5C4437683073}" dt="2020-06-02T12:07:19.526" v="1912" actId="1076"/>
          <ac:picMkLst>
            <pc:docMk/>
            <pc:sldMk cId="3763949528" sldId="276"/>
            <ac:picMk id="46" creationId="{43CFA779-F00F-EB48-A8EF-D9BC0E115920}"/>
          </ac:picMkLst>
        </pc:picChg>
        <pc:picChg chg="mod">
          <ac:chgData name="Simon Stadlinger" userId="4127b6c232a2bc73" providerId="LiveId" clId="{F4EBB878-6014-2F4B-8219-5C4437683073}" dt="2020-06-02T12:07:24.802" v="1914" actId="1076"/>
          <ac:picMkLst>
            <pc:docMk/>
            <pc:sldMk cId="3763949528" sldId="276"/>
            <ac:picMk id="47" creationId="{8278BA8D-7443-3D40-A78E-83FE18EE5E27}"/>
          </ac:picMkLst>
        </pc:picChg>
      </pc:sldChg>
      <pc:sldChg chg="add del">
        <pc:chgData name="Simon Stadlinger" userId="4127b6c232a2bc73" providerId="LiveId" clId="{F4EBB878-6014-2F4B-8219-5C4437683073}" dt="2020-06-02T12:00:57.184" v="1833" actId="2696"/>
        <pc:sldMkLst>
          <pc:docMk/>
          <pc:sldMk cId="599939894" sldId="277"/>
        </pc:sldMkLst>
      </pc:sldChg>
      <pc:sldChg chg="addSp delSp modSp add modTransition modNotes">
        <pc:chgData name="Simon Stadlinger" userId="4127b6c232a2bc73" providerId="LiveId" clId="{F4EBB878-6014-2F4B-8219-5C4437683073}" dt="2020-06-14T14:31:14.170" v="3713" actId="478"/>
        <pc:sldMkLst>
          <pc:docMk/>
          <pc:sldMk cId="1314755770" sldId="277"/>
        </pc:sldMkLst>
        <pc:spChg chg="add mod">
          <ac:chgData name="Simon Stadlinger" userId="4127b6c232a2bc73" providerId="LiveId" clId="{F4EBB878-6014-2F4B-8219-5C4437683073}" dt="2020-06-14T14:27:00.845" v="3697"/>
          <ac:spMkLst>
            <pc:docMk/>
            <pc:sldMk cId="1314755770" sldId="277"/>
            <ac:spMk id="3" creationId="{DC460123-B995-4E43-AE1D-61416F693865}"/>
          </ac:spMkLst>
        </pc:spChg>
        <pc:spChg chg="add mod">
          <ac:chgData name="Simon Stadlinger" userId="4127b6c232a2bc73" providerId="LiveId" clId="{F4EBB878-6014-2F4B-8219-5C4437683073}" dt="2020-06-14T14:27:00.845" v="3697"/>
          <ac:spMkLst>
            <pc:docMk/>
            <pc:sldMk cId="1314755770" sldId="277"/>
            <ac:spMk id="10" creationId="{D14A7683-24EE-694C-AA9D-7F3F01D35DDE}"/>
          </ac:spMkLst>
        </pc:spChg>
        <pc:spChg chg="mod">
          <ac:chgData name="Simon Stadlinger" userId="4127b6c232a2bc73" providerId="LiveId" clId="{F4EBB878-6014-2F4B-8219-5C4437683073}" dt="2020-06-14T14:27:00.845" v="3697"/>
          <ac:spMkLst>
            <pc:docMk/>
            <pc:sldMk cId="1314755770" sldId="277"/>
            <ac:spMk id="19" creationId="{E123CE10-68F0-984F-9036-E35C0B78F951}"/>
          </ac:spMkLst>
        </pc:spChg>
        <pc:spChg chg="mod">
          <ac:chgData name="Simon Stadlinger" userId="4127b6c232a2bc73" providerId="LiveId" clId="{F4EBB878-6014-2F4B-8219-5C4437683073}" dt="2020-06-14T14:27:00.845" v="3697"/>
          <ac:spMkLst>
            <pc:docMk/>
            <pc:sldMk cId="1314755770" sldId="277"/>
            <ac:spMk id="26" creationId="{D1A56AC3-28E1-C746-9F87-1051639253FC}"/>
          </ac:spMkLst>
        </pc:spChg>
        <pc:spChg chg="add mod">
          <ac:chgData name="Simon Stadlinger" userId="4127b6c232a2bc73" providerId="LiveId" clId="{F4EBB878-6014-2F4B-8219-5C4437683073}" dt="2020-06-14T14:27:00.845" v="3697"/>
          <ac:spMkLst>
            <pc:docMk/>
            <pc:sldMk cId="1314755770" sldId="277"/>
            <ac:spMk id="32" creationId="{AB53C0E7-7F7E-B04B-834E-A94812241E91}"/>
          </ac:spMkLst>
        </pc:spChg>
        <pc:spChg chg="add mod">
          <ac:chgData name="Simon Stadlinger" userId="4127b6c232a2bc73" providerId="LiveId" clId="{F4EBB878-6014-2F4B-8219-5C4437683073}" dt="2020-06-14T14:27:00.845" v="3697"/>
          <ac:spMkLst>
            <pc:docMk/>
            <pc:sldMk cId="1314755770" sldId="277"/>
            <ac:spMk id="33" creationId="{54504F6E-C554-6A4D-B51B-474814174D88}"/>
          </ac:spMkLst>
        </pc:spChg>
        <pc:spChg chg="mod">
          <ac:chgData name="Simon Stadlinger" userId="4127b6c232a2bc73" providerId="LiveId" clId="{F4EBB878-6014-2F4B-8219-5C4437683073}" dt="2020-06-14T14:27:00.845" v="3697"/>
          <ac:spMkLst>
            <pc:docMk/>
            <pc:sldMk cId="1314755770" sldId="277"/>
            <ac:spMk id="34" creationId="{2BA6A9BC-DF1B-D447-B11A-5D395DD61686}"/>
          </ac:spMkLst>
        </pc:spChg>
        <pc:spChg chg="mod">
          <ac:chgData name="Simon Stadlinger" userId="4127b6c232a2bc73" providerId="LiveId" clId="{F4EBB878-6014-2F4B-8219-5C4437683073}" dt="2020-06-14T14:27:00.845" v="3697"/>
          <ac:spMkLst>
            <pc:docMk/>
            <pc:sldMk cId="1314755770" sldId="277"/>
            <ac:spMk id="36" creationId="{4F8D077B-1D59-DB44-9813-45F0E892A81C}"/>
          </ac:spMkLst>
        </pc:spChg>
        <pc:spChg chg="mod">
          <ac:chgData name="Simon Stadlinger" userId="4127b6c232a2bc73" providerId="LiveId" clId="{F4EBB878-6014-2F4B-8219-5C4437683073}" dt="2020-06-14T14:27:00.845" v="3697"/>
          <ac:spMkLst>
            <pc:docMk/>
            <pc:sldMk cId="1314755770" sldId="277"/>
            <ac:spMk id="42" creationId="{B4E55C47-BDC1-2042-8CD5-869F683B61C3}"/>
          </ac:spMkLst>
        </pc:spChg>
        <pc:spChg chg="add mod">
          <ac:chgData name="Simon Stadlinger" userId="4127b6c232a2bc73" providerId="LiveId" clId="{F4EBB878-6014-2F4B-8219-5C4437683073}" dt="2020-06-14T14:27:00.845" v="3697"/>
          <ac:spMkLst>
            <pc:docMk/>
            <pc:sldMk cId="1314755770" sldId="277"/>
            <ac:spMk id="48" creationId="{9BD0554A-1228-B64B-98E4-6EEC020FF8C4}"/>
          </ac:spMkLst>
        </pc:spChg>
        <pc:picChg chg="del mod">
          <ac:chgData name="Simon Stadlinger" userId="4127b6c232a2bc73" providerId="LiveId" clId="{F4EBB878-6014-2F4B-8219-5C4437683073}" dt="2020-06-14T14:31:14.170" v="3713" actId="478"/>
          <ac:picMkLst>
            <pc:docMk/>
            <pc:sldMk cId="1314755770" sldId="277"/>
            <ac:picMk id="2" creationId="{36B919B0-824B-374E-8BFA-B537FF214766}"/>
          </ac:picMkLst>
        </pc:picChg>
        <pc:picChg chg="add mod">
          <ac:chgData name="Simon Stadlinger" userId="4127b6c232a2bc73" providerId="LiveId" clId="{F4EBB878-6014-2F4B-8219-5C4437683073}" dt="2020-06-14T14:27:00.845" v="3697"/>
          <ac:picMkLst>
            <pc:docMk/>
            <pc:sldMk cId="1314755770" sldId="277"/>
            <ac:picMk id="4" creationId="{76D745A4-0A16-1048-8124-8F202C119D5B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1314755770" sldId="277"/>
            <ac:picMk id="5" creationId="{34FD9C6D-190B-3841-AF71-562F986CDA4E}"/>
          </ac:picMkLst>
        </pc:picChg>
        <pc:picChg chg="add mod">
          <ac:chgData name="Simon Stadlinger" userId="4127b6c232a2bc73" providerId="LiveId" clId="{F4EBB878-6014-2F4B-8219-5C4437683073}" dt="2020-06-14T14:27:00.845" v="3697"/>
          <ac:picMkLst>
            <pc:docMk/>
            <pc:sldMk cId="1314755770" sldId="277"/>
            <ac:picMk id="6" creationId="{3C657412-BED1-B042-9E96-2AF9FF7B01EA}"/>
          </ac:picMkLst>
        </pc:picChg>
        <pc:picChg chg="add mod">
          <ac:chgData name="Simon Stadlinger" userId="4127b6c232a2bc73" providerId="LiveId" clId="{F4EBB878-6014-2F4B-8219-5C4437683073}" dt="2020-06-14T14:27:00.845" v="3697"/>
          <ac:picMkLst>
            <pc:docMk/>
            <pc:sldMk cId="1314755770" sldId="277"/>
            <ac:picMk id="7" creationId="{FFFCCB4E-5951-984E-8A66-1A590DD8A74E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1314755770" sldId="277"/>
            <ac:picMk id="8" creationId="{2092C238-74DD-6045-8849-BE82B0D6ABD7}"/>
          </ac:picMkLst>
        </pc:picChg>
        <pc:picChg chg="add mod">
          <ac:chgData name="Simon Stadlinger" userId="4127b6c232a2bc73" providerId="LiveId" clId="{F4EBB878-6014-2F4B-8219-5C4437683073}" dt="2020-06-14T14:27:00.845" v="3697"/>
          <ac:picMkLst>
            <pc:docMk/>
            <pc:sldMk cId="1314755770" sldId="277"/>
            <ac:picMk id="9" creationId="{F3A17791-346F-B04C-A4F0-959E96F0EE9A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1314755770" sldId="277"/>
            <ac:picMk id="17" creationId="{A1136C2C-F6ED-2747-8BA0-3DC42DA1B6C5}"/>
          </ac:picMkLst>
        </pc:picChg>
        <pc:picChg chg="add mod">
          <ac:chgData name="Simon Stadlinger" userId="4127b6c232a2bc73" providerId="LiveId" clId="{F4EBB878-6014-2F4B-8219-5C4437683073}" dt="2020-06-02T12:08:26.982" v="1938" actId="571"/>
          <ac:picMkLst>
            <pc:docMk/>
            <pc:sldMk cId="1314755770" sldId="277"/>
            <ac:picMk id="23" creationId="{731A0421-9FFB-204A-9DE1-450A67DF79D3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1314755770" sldId="277"/>
            <ac:picMk id="27" creationId="{D44F0CEA-984C-F947-A7BF-84319CC6D20D}"/>
          </ac:picMkLst>
        </pc:picChg>
        <pc:picChg chg="add mod">
          <ac:chgData name="Simon Stadlinger" userId="4127b6c232a2bc73" providerId="LiveId" clId="{F4EBB878-6014-2F4B-8219-5C4437683073}" dt="2020-06-14T14:27:00.845" v="3697"/>
          <ac:picMkLst>
            <pc:docMk/>
            <pc:sldMk cId="1314755770" sldId="277"/>
            <ac:picMk id="29" creationId="{C6EB7B74-DF2D-5E45-AF9A-440BA94CCFD7}"/>
          </ac:picMkLst>
        </pc:picChg>
        <pc:picChg chg="add mod">
          <ac:chgData name="Simon Stadlinger" userId="4127b6c232a2bc73" providerId="LiveId" clId="{F4EBB878-6014-2F4B-8219-5C4437683073}" dt="2020-06-14T14:27:00.845" v="3697"/>
          <ac:picMkLst>
            <pc:docMk/>
            <pc:sldMk cId="1314755770" sldId="277"/>
            <ac:picMk id="30" creationId="{5B094528-82DD-FB46-B5F7-C72D8F7A8856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1314755770" sldId="277"/>
            <ac:picMk id="35" creationId="{C9E242E1-32E0-7349-8B39-7B1BCC2A5C5D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1314755770" sldId="277"/>
            <ac:picMk id="37" creationId="{05BE39EA-8051-BE4E-A3DF-3E3FF86AD698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1314755770" sldId="277"/>
            <ac:picMk id="38" creationId="{31259783-B6A6-AF4C-B833-529F8E705A1A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1314755770" sldId="277"/>
            <ac:picMk id="39" creationId="{5DDF8724-8BD7-334E-9029-3E52A95FC9C0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1314755770" sldId="277"/>
            <ac:picMk id="40" creationId="{D95259E6-EB42-A84B-B82B-716CEA4F72DE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1314755770" sldId="277"/>
            <ac:picMk id="41" creationId="{29E447FE-03C6-BC41-9BCA-A82ECF7A5ACA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1314755770" sldId="277"/>
            <ac:picMk id="43" creationId="{15BE847A-AAE9-6A4D-816A-E15A758D2F0D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1314755770" sldId="277"/>
            <ac:picMk id="44" creationId="{F5B34506-2DDE-B74D-A55C-6AD6ED4F09F7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1314755770" sldId="277"/>
            <ac:picMk id="45" creationId="{9599B64E-7B08-1B4E-8FD5-846CB9AE47CB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1314755770" sldId="277"/>
            <ac:picMk id="46" creationId="{43CFA779-F00F-EB48-A8EF-D9BC0E115920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1314755770" sldId="277"/>
            <ac:picMk id="47" creationId="{8278BA8D-7443-3D40-A78E-83FE18EE5E27}"/>
          </ac:picMkLst>
        </pc:picChg>
        <pc:picChg chg="add mod">
          <ac:chgData name="Simon Stadlinger" userId="4127b6c232a2bc73" providerId="LiveId" clId="{F4EBB878-6014-2F4B-8219-5C4437683073}" dt="2020-06-14T14:31:13.010" v="3712"/>
          <ac:picMkLst>
            <pc:docMk/>
            <pc:sldMk cId="1314755770" sldId="277"/>
            <ac:picMk id="49" creationId="{E91A0F39-5884-F74F-94CE-D7F2FADA91C0}"/>
          </ac:picMkLst>
        </pc:picChg>
      </pc:sldChg>
      <pc:sldChg chg="addSp delSp modSp add modNotes">
        <pc:chgData name="Simon Stadlinger" userId="4127b6c232a2bc73" providerId="LiveId" clId="{F4EBB878-6014-2F4B-8219-5C4437683073}" dt="2020-06-14T14:31:22.102" v="3717" actId="478"/>
        <pc:sldMkLst>
          <pc:docMk/>
          <pc:sldMk cId="1703183345" sldId="278"/>
        </pc:sldMkLst>
        <pc:spChg chg="mod">
          <ac:chgData name="Simon Stadlinger" userId="4127b6c232a2bc73" providerId="LiveId" clId="{F4EBB878-6014-2F4B-8219-5C4437683073}" dt="2020-06-14T14:27:00.845" v="3697"/>
          <ac:spMkLst>
            <pc:docMk/>
            <pc:sldMk cId="1703183345" sldId="278"/>
            <ac:spMk id="3" creationId="{DC460123-B995-4E43-AE1D-61416F693865}"/>
          </ac:spMkLst>
        </pc:spChg>
        <pc:spChg chg="mod">
          <ac:chgData name="Simon Stadlinger" userId="4127b6c232a2bc73" providerId="LiveId" clId="{F4EBB878-6014-2F4B-8219-5C4437683073}" dt="2020-06-14T14:27:00.845" v="3697"/>
          <ac:spMkLst>
            <pc:docMk/>
            <pc:sldMk cId="1703183345" sldId="278"/>
            <ac:spMk id="19" creationId="{E123CE10-68F0-984F-9036-E35C0B78F951}"/>
          </ac:spMkLst>
        </pc:spChg>
        <pc:spChg chg="mod">
          <ac:chgData name="Simon Stadlinger" userId="4127b6c232a2bc73" providerId="LiveId" clId="{F4EBB878-6014-2F4B-8219-5C4437683073}" dt="2020-06-14T14:27:00.845" v="3697"/>
          <ac:spMkLst>
            <pc:docMk/>
            <pc:sldMk cId="1703183345" sldId="278"/>
            <ac:spMk id="26" creationId="{D1A56AC3-28E1-C746-9F87-1051639253FC}"/>
          </ac:spMkLst>
        </pc:spChg>
        <pc:spChg chg="mod">
          <ac:chgData name="Simon Stadlinger" userId="4127b6c232a2bc73" providerId="LiveId" clId="{F4EBB878-6014-2F4B-8219-5C4437683073}" dt="2020-06-14T14:27:00.845" v="3697"/>
          <ac:spMkLst>
            <pc:docMk/>
            <pc:sldMk cId="1703183345" sldId="278"/>
            <ac:spMk id="34" creationId="{2BA6A9BC-DF1B-D447-B11A-5D395DD61686}"/>
          </ac:spMkLst>
        </pc:spChg>
        <pc:spChg chg="mod">
          <ac:chgData name="Simon Stadlinger" userId="4127b6c232a2bc73" providerId="LiveId" clId="{F4EBB878-6014-2F4B-8219-5C4437683073}" dt="2020-06-14T14:27:00.845" v="3697"/>
          <ac:spMkLst>
            <pc:docMk/>
            <pc:sldMk cId="1703183345" sldId="278"/>
            <ac:spMk id="36" creationId="{4F8D077B-1D59-DB44-9813-45F0E892A81C}"/>
          </ac:spMkLst>
        </pc:spChg>
        <pc:spChg chg="mod">
          <ac:chgData name="Simon Stadlinger" userId="4127b6c232a2bc73" providerId="LiveId" clId="{F4EBB878-6014-2F4B-8219-5C4437683073}" dt="2020-06-14T14:27:00.845" v="3697"/>
          <ac:spMkLst>
            <pc:docMk/>
            <pc:sldMk cId="1703183345" sldId="278"/>
            <ac:spMk id="42" creationId="{B4E55C47-BDC1-2042-8CD5-869F683B61C3}"/>
          </ac:spMkLst>
        </pc:spChg>
        <pc:picChg chg="del mod">
          <ac:chgData name="Simon Stadlinger" userId="4127b6c232a2bc73" providerId="LiveId" clId="{F4EBB878-6014-2F4B-8219-5C4437683073}" dt="2020-06-14T14:31:22.102" v="3717" actId="478"/>
          <ac:picMkLst>
            <pc:docMk/>
            <pc:sldMk cId="1703183345" sldId="278"/>
            <ac:picMk id="2" creationId="{36B919B0-824B-374E-8BFA-B537FF214766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1703183345" sldId="278"/>
            <ac:picMk id="4" creationId="{76D745A4-0A16-1048-8124-8F202C119D5B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1703183345" sldId="278"/>
            <ac:picMk id="5" creationId="{34FD9C6D-190B-3841-AF71-562F986CDA4E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1703183345" sldId="278"/>
            <ac:picMk id="6" creationId="{3C657412-BED1-B042-9E96-2AF9FF7B01EA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1703183345" sldId="278"/>
            <ac:picMk id="7" creationId="{FFFCCB4E-5951-984E-8A66-1A590DD8A74E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1703183345" sldId="278"/>
            <ac:picMk id="8" creationId="{2092C238-74DD-6045-8849-BE82B0D6ABD7}"/>
          </ac:picMkLst>
        </pc:picChg>
        <pc:picChg chg="add mod">
          <ac:chgData name="Simon Stadlinger" userId="4127b6c232a2bc73" providerId="LiveId" clId="{F4EBB878-6014-2F4B-8219-5C4437683073}" dt="2020-06-14T14:27:00.845" v="3697"/>
          <ac:picMkLst>
            <pc:docMk/>
            <pc:sldMk cId="1703183345" sldId="278"/>
            <ac:picMk id="9" creationId="{5FB15D5E-5363-0B4C-AB97-60D9AF26EE85}"/>
          </ac:picMkLst>
        </pc:picChg>
        <pc:picChg chg="add mod">
          <ac:chgData name="Simon Stadlinger" userId="4127b6c232a2bc73" providerId="LiveId" clId="{F4EBB878-6014-2F4B-8219-5C4437683073}" dt="2020-06-14T14:27:00.845" v="3697"/>
          <ac:picMkLst>
            <pc:docMk/>
            <pc:sldMk cId="1703183345" sldId="278"/>
            <ac:picMk id="10" creationId="{E32BE059-3F4C-3649-B3A6-6457A26B170F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1703183345" sldId="278"/>
            <ac:picMk id="17" creationId="{A1136C2C-F6ED-2747-8BA0-3DC42DA1B6C5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1703183345" sldId="278"/>
            <ac:picMk id="27" creationId="{D44F0CEA-984C-F947-A7BF-84319CC6D20D}"/>
          </ac:picMkLst>
        </pc:picChg>
        <pc:picChg chg="add mod">
          <ac:chgData name="Simon Stadlinger" userId="4127b6c232a2bc73" providerId="LiveId" clId="{F4EBB878-6014-2F4B-8219-5C4437683073}" dt="2020-06-14T14:27:00.845" v="3697"/>
          <ac:picMkLst>
            <pc:docMk/>
            <pc:sldMk cId="1703183345" sldId="278"/>
            <ac:picMk id="28" creationId="{3B8E0EF5-B063-6945-9AD4-00351939AF56}"/>
          </ac:picMkLst>
        </pc:picChg>
        <pc:picChg chg="add mod">
          <ac:chgData name="Simon Stadlinger" userId="4127b6c232a2bc73" providerId="LiveId" clId="{F4EBB878-6014-2F4B-8219-5C4437683073}" dt="2020-06-14T14:27:00.845" v="3697"/>
          <ac:picMkLst>
            <pc:docMk/>
            <pc:sldMk cId="1703183345" sldId="278"/>
            <ac:picMk id="30" creationId="{505BD097-9320-E641-9C62-99E5E58EB591}"/>
          </ac:picMkLst>
        </pc:picChg>
        <pc:picChg chg="add mod">
          <ac:chgData name="Simon Stadlinger" userId="4127b6c232a2bc73" providerId="LiveId" clId="{F4EBB878-6014-2F4B-8219-5C4437683073}" dt="2020-06-14T14:27:00.845" v="3697"/>
          <ac:picMkLst>
            <pc:docMk/>
            <pc:sldMk cId="1703183345" sldId="278"/>
            <ac:picMk id="31" creationId="{5392DFAA-D2E7-F04D-AA58-8835699BB72B}"/>
          </ac:picMkLst>
        </pc:picChg>
        <pc:picChg chg="add mod">
          <ac:chgData name="Simon Stadlinger" userId="4127b6c232a2bc73" providerId="LiveId" clId="{F4EBB878-6014-2F4B-8219-5C4437683073}" dt="2020-06-14T14:27:00.845" v="3697"/>
          <ac:picMkLst>
            <pc:docMk/>
            <pc:sldMk cId="1703183345" sldId="278"/>
            <ac:picMk id="32" creationId="{04CD2731-5B7F-B14C-AEB0-A18AE40481E9}"/>
          </ac:picMkLst>
        </pc:picChg>
        <pc:picChg chg="add mod">
          <ac:chgData name="Simon Stadlinger" userId="4127b6c232a2bc73" providerId="LiveId" clId="{F4EBB878-6014-2F4B-8219-5C4437683073}" dt="2020-06-14T14:27:00.845" v="3697"/>
          <ac:picMkLst>
            <pc:docMk/>
            <pc:sldMk cId="1703183345" sldId="278"/>
            <ac:picMk id="33" creationId="{A1DA060E-3613-3E4A-B237-A9EA7FBED498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1703183345" sldId="278"/>
            <ac:picMk id="35" creationId="{C9E242E1-32E0-7349-8B39-7B1BCC2A5C5D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1703183345" sldId="278"/>
            <ac:picMk id="37" creationId="{05BE39EA-8051-BE4E-A3DF-3E3FF86AD698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1703183345" sldId="278"/>
            <ac:picMk id="38" creationId="{31259783-B6A6-AF4C-B833-529F8E705A1A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1703183345" sldId="278"/>
            <ac:picMk id="39" creationId="{5DDF8724-8BD7-334E-9029-3E52A95FC9C0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1703183345" sldId="278"/>
            <ac:picMk id="40" creationId="{D95259E6-EB42-A84B-B82B-716CEA4F72DE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1703183345" sldId="278"/>
            <ac:picMk id="41" creationId="{29E447FE-03C6-BC41-9BCA-A82ECF7A5ACA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1703183345" sldId="278"/>
            <ac:picMk id="43" creationId="{15BE847A-AAE9-6A4D-816A-E15A758D2F0D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1703183345" sldId="278"/>
            <ac:picMk id="44" creationId="{F5B34506-2DDE-B74D-A55C-6AD6ED4F09F7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1703183345" sldId="278"/>
            <ac:picMk id="45" creationId="{9599B64E-7B08-1B4E-8FD5-846CB9AE47CB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1703183345" sldId="278"/>
            <ac:picMk id="46" creationId="{43CFA779-F00F-EB48-A8EF-D9BC0E115920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1703183345" sldId="278"/>
            <ac:picMk id="47" creationId="{8278BA8D-7443-3D40-A78E-83FE18EE5E27}"/>
          </ac:picMkLst>
        </pc:picChg>
        <pc:picChg chg="add mod">
          <ac:chgData name="Simon Stadlinger" userId="4127b6c232a2bc73" providerId="LiveId" clId="{F4EBB878-6014-2F4B-8219-5C4437683073}" dt="2020-06-14T14:31:20.905" v="3716"/>
          <ac:picMkLst>
            <pc:docMk/>
            <pc:sldMk cId="1703183345" sldId="278"/>
            <ac:picMk id="48" creationId="{E6CD5410-44FE-7946-8917-55C2E2D88F72}"/>
          </ac:picMkLst>
        </pc:picChg>
      </pc:sldChg>
      <pc:sldChg chg="addSp delSp modSp add ord modNotes">
        <pc:chgData name="Simon Stadlinger" userId="4127b6c232a2bc73" providerId="LiveId" clId="{F4EBB878-6014-2F4B-8219-5C4437683073}" dt="2020-06-14T14:31:28.045" v="3718" actId="1076"/>
        <pc:sldMkLst>
          <pc:docMk/>
          <pc:sldMk cId="269003895" sldId="279"/>
        </pc:sldMkLst>
        <pc:spChg chg="mod">
          <ac:chgData name="Simon Stadlinger" userId="4127b6c232a2bc73" providerId="LiveId" clId="{F4EBB878-6014-2F4B-8219-5C4437683073}" dt="2020-06-14T14:27:00.845" v="3697"/>
          <ac:spMkLst>
            <pc:docMk/>
            <pc:sldMk cId="269003895" sldId="279"/>
            <ac:spMk id="3" creationId="{DC460123-B995-4E43-AE1D-61416F693865}"/>
          </ac:spMkLst>
        </pc:spChg>
        <pc:spChg chg="mod">
          <ac:chgData name="Simon Stadlinger" userId="4127b6c232a2bc73" providerId="LiveId" clId="{F4EBB878-6014-2F4B-8219-5C4437683073}" dt="2020-06-14T14:27:00.845" v="3697"/>
          <ac:spMkLst>
            <pc:docMk/>
            <pc:sldMk cId="269003895" sldId="279"/>
            <ac:spMk id="19" creationId="{E123CE10-68F0-984F-9036-E35C0B78F951}"/>
          </ac:spMkLst>
        </pc:spChg>
        <pc:spChg chg="mod">
          <ac:chgData name="Simon Stadlinger" userId="4127b6c232a2bc73" providerId="LiveId" clId="{F4EBB878-6014-2F4B-8219-5C4437683073}" dt="2020-06-14T14:27:00.845" v="3697"/>
          <ac:spMkLst>
            <pc:docMk/>
            <pc:sldMk cId="269003895" sldId="279"/>
            <ac:spMk id="26" creationId="{D1A56AC3-28E1-C746-9F87-1051639253FC}"/>
          </ac:spMkLst>
        </pc:spChg>
        <pc:spChg chg="mod">
          <ac:chgData name="Simon Stadlinger" userId="4127b6c232a2bc73" providerId="LiveId" clId="{F4EBB878-6014-2F4B-8219-5C4437683073}" dt="2020-06-14T14:27:00.845" v="3697"/>
          <ac:spMkLst>
            <pc:docMk/>
            <pc:sldMk cId="269003895" sldId="279"/>
            <ac:spMk id="34" creationId="{2BA6A9BC-DF1B-D447-B11A-5D395DD61686}"/>
          </ac:spMkLst>
        </pc:spChg>
        <pc:spChg chg="mod">
          <ac:chgData name="Simon Stadlinger" userId="4127b6c232a2bc73" providerId="LiveId" clId="{F4EBB878-6014-2F4B-8219-5C4437683073}" dt="2020-06-14T14:27:00.845" v="3697"/>
          <ac:spMkLst>
            <pc:docMk/>
            <pc:sldMk cId="269003895" sldId="279"/>
            <ac:spMk id="36" creationId="{4F8D077B-1D59-DB44-9813-45F0E892A81C}"/>
          </ac:spMkLst>
        </pc:spChg>
        <pc:spChg chg="mod">
          <ac:chgData name="Simon Stadlinger" userId="4127b6c232a2bc73" providerId="LiveId" clId="{F4EBB878-6014-2F4B-8219-5C4437683073}" dt="2020-06-14T14:27:00.845" v="3697"/>
          <ac:spMkLst>
            <pc:docMk/>
            <pc:sldMk cId="269003895" sldId="279"/>
            <ac:spMk id="42" creationId="{B4E55C47-BDC1-2042-8CD5-869F683B61C3}"/>
          </ac:spMkLst>
        </pc:sp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269003895" sldId="279"/>
            <ac:picMk id="2" creationId="{36B919B0-824B-374E-8BFA-B537FF214766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269003895" sldId="279"/>
            <ac:picMk id="4" creationId="{76D745A4-0A16-1048-8124-8F202C119D5B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269003895" sldId="279"/>
            <ac:picMk id="5" creationId="{34FD9C6D-190B-3841-AF71-562F986CDA4E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269003895" sldId="279"/>
            <ac:picMk id="6" creationId="{3C657412-BED1-B042-9E96-2AF9FF7B01EA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269003895" sldId="279"/>
            <ac:picMk id="7" creationId="{FFFCCB4E-5951-984E-8A66-1A590DD8A74E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269003895" sldId="279"/>
            <ac:picMk id="8" creationId="{2092C238-74DD-6045-8849-BE82B0D6ABD7}"/>
          </ac:picMkLst>
        </pc:picChg>
        <pc:picChg chg="mod">
          <ac:chgData name="Simon Stadlinger" userId="4127b6c232a2bc73" providerId="LiveId" clId="{F4EBB878-6014-2F4B-8219-5C4437683073}" dt="2020-06-14T14:31:28.045" v="3718" actId="1076"/>
          <ac:picMkLst>
            <pc:docMk/>
            <pc:sldMk cId="269003895" sldId="279"/>
            <ac:picMk id="9" creationId="{5FB15D5E-5363-0B4C-AB97-60D9AF26EE85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269003895" sldId="279"/>
            <ac:picMk id="10" creationId="{E32BE059-3F4C-3649-B3A6-6457A26B170F}"/>
          </ac:picMkLst>
        </pc:picChg>
        <pc:picChg chg="add del mod">
          <ac:chgData name="Simon Stadlinger" userId="4127b6c232a2bc73" providerId="LiveId" clId="{F4EBB878-6014-2F4B-8219-5C4437683073}" dt="2020-06-03T13:56:44.975" v="2251" actId="478"/>
          <ac:picMkLst>
            <pc:docMk/>
            <pc:sldMk cId="269003895" sldId="279"/>
            <ac:picMk id="11" creationId="{DD4E6789-8AF0-364E-A70F-5D01E62DA05D}"/>
          </ac:picMkLst>
        </pc:picChg>
        <pc:picChg chg="add del mod">
          <ac:chgData name="Simon Stadlinger" userId="4127b6c232a2bc73" providerId="LiveId" clId="{F4EBB878-6014-2F4B-8219-5C4437683073}" dt="2020-06-03T13:58:15.155" v="2266" actId="478"/>
          <ac:picMkLst>
            <pc:docMk/>
            <pc:sldMk cId="269003895" sldId="279"/>
            <ac:picMk id="12" creationId="{B7E8B8E5-4AA5-8D4F-AD7B-2409244EA629}"/>
          </ac:picMkLst>
        </pc:picChg>
        <pc:picChg chg="add del mod">
          <ac:chgData name="Simon Stadlinger" userId="4127b6c232a2bc73" providerId="LiveId" clId="{F4EBB878-6014-2F4B-8219-5C4437683073}" dt="2020-06-03T13:58:15.805" v="2267" actId="478"/>
          <ac:picMkLst>
            <pc:docMk/>
            <pc:sldMk cId="269003895" sldId="279"/>
            <ac:picMk id="13" creationId="{169C7984-A22D-B747-82A8-4B4B54B0572D}"/>
          </ac:picMkLst>
        </pc:picChg>
        <pc:picChg chg="add del mod">
          <ac:chgData name="Simon Stadlinger" userId="4127b6c232a2bc73" providerId="LiveId" clId="{F4EBB878-6014-2F4B-8219-5C4437683073}" dt="2020-06-03T13:59:56.270" v="2288"/>
          <ac:picMkLst>
            <pc:docMk/>
            <pc:sldMk cId="269003895" sldId="279"/>
            <ac:picMk id="14" creationId="{88707069-4238-BB43-8140-62908C49C2C9}"/>
          </ac:picMkLst>
        </pc:picChg>
        <pc:picChg chg="add mod">
          <ac:chgData name="Simon Stadlinger" userId="4127b6c232a2bc73" providerId="LiveId" clId="{F4EBB878-6014-2F4B-8219-5C4437683073}" dt="2020-06-14T14:27:00.845" v="3697"/>
          <ac:picMkLst>
            <pc:docMk/>
            <pc:sldMk cId="269003895" sldId="279"/>
            <ac:picMk id="15" creationId="{6D1BD757-02DB-D945-B6F1-48EAAA745B64}"/>
          </ac:picMkLst>
        </pc:picChg>
        <pc:picChg chg="add mod">
          <ac:chgData name="Simon Stadlinger" userId="4127b6c232a2bc73" providerId="LiveId" clId="{F4EBB878-6014-2F4B-8219-5C4437683073}" dt="2020-06-14T14:27:00.845" v="3697"/>
          <ac:picMkLst>
            <pc:docMk/>
            <pc:sldMk cId="269003895" sldId="279"/>
            <ac:picMk id="16" creationId="{EAFD477A-2D61-5049-AAAB-99052E2308B5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269003895" sldId="279"/>
            <ac:picMk id="17" creationId="{A1136C2C-F6ED-2747-8BA0-3DC42DA1B6C5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269003895" sldId="279"/>
            <ac:picMk id="27" creationId="{D44F0CEA-984C-F947-A7BF-84319CC6D20D}"/>
          </ac:picMkLst>
        </pc:picChg>
        <pc:picChg chg="mod">
          <ac:chgData name="Simon Stadlinger" userId="4127b6c232a2bc73" providerId="LiveId" clId="{F4EBB878-6014-2F4B-8219-5C4437683073}" dt="2020-06-14T14:31:28.045" v="3718" actId="1076"/>
          <ac:picMkLst>
            <pc:docMk/>
            <pc:sldMk cId="269003895" sldId="279"/>
            <ac:picMk id="28" creationId="{3B8E0EF5-B063-6945-9AD4-00351939AF56}"/>
          </ac:picMkLst>
        </pc:picChg>
        <pc:picChg chg="add mod">
          <ac:chgData name="Simon Stadlinger" userId="4127b6c232a2bc73" providerId="LiveId" clId="{F4EBB878-6014-2F4B-8219-5C4437683073}" dt="2020-06-14T14:27:00.845" v="3697"/>
          <ac:picMkLst>
            <pc:docMk/>
            <pc:sldMk cId="269003895" sldId="279"/>
            <ac:picMk id="31" creationId="{6523EB61-017B-A04D-83A8-707F8A6433DF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269003895" sldId="279"/>
            <ac:picMk id="35" creationId="{C9E242E1-32E0-7349-8B39-7B1BCC2A5C5D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269003895" sldId="279"/>
            <ac:picMk id="37" creationId="{05BE39EA-8051-BE4E-A3DF-3E3FF86AD698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269003895" sldId="279"/>
            <ac:picMk id="38" creationId="{31259783-B6A6-AF4C-B833-529F8E705A1A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269003895" sldId="279"/>
            <ac:picMk id="39" creationId="{5DDF8724-8BD7-334E-9029-3E52A95FC9C0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269003895" sldId="279"/>
            <ac:picMk id="40" creationId="{D95259E6-EB42-A84B-B82B-716CEA4F72DE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269003895" sldId="279"/>
            <ac:picMk id="41" creationId="{29E447FE-03C6-BC41-9BCA-A82ECF7A5ACA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269003895" sldId="279"/>
            <ac:picMk id="43" creationId="{15BE847A-AAE9-6A4D-816A-E15A758D2F0D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269003895" sldId="279"/>
            <ac:picMk id="44" creationId="{F5B34506-2DDE-B74D-A55C-6AD6ED4F09F7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269003895" sldId="279"/>
            <ac:picMk id="45" creationId="{9599B64E-7B08-1B4E-8FD5-846CB9AE47CB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269003895" sldId="279"/>
            <ac:picMk id="46" creationId="{43CFA779-F00F-EB48-A8EF-D9BC0E115920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269003895" sldId="279"/>
            <ac:picMk id="47" creationId="{8278BA8D-7443-3D40-A78E-83FE18EE5E27}"/>
          </ac:picMkLst>
        </pc:picChg>
        <pc:picChg chg="add mod">
          <ac:chgData name="Simon Stadlinger" userId="4127b6c232a2bc73" providerId="LiveId" clId="{F4EBB878-6014-2F4B-8219-5C4437683073}" dt="2020-06-14T14:27:00.845" v="3697"/>
          <ac:picMkLst>
            <pc:docMk/>
            <pc:sldMk cId="269003895" sldId="279"/>
            <ac:picMk id="48" creationId="{23A0D4E8-0F9B-6442-8D61-C7DE16C010F5}"/>
          </ac:picMkLst>
        </pc:picChg>
      </pc:sldChg>
      <pc:sldChg chg="addSp delSp modSp add modTransition modNotes">
        <pc:chgData name="Simon Stadlinger" userId="4127b6c232a2bc73" providerId="LiveId" clId="{F4EBB878-6014-2F4B-8219-5C4437683073}" dt="2020-06-14T14:31:18.502" v="3715" actId="478"/>
        <pc:sldMkLst>
          <pc:docMk/>
          <pc:sldMk cId="3806490817" sldId="280"/>
        </pc:sldMkLst>
        <pc:spChg chg="mod">
          <ac:chgData name="Simon Stadlinger" userId="4127b6c232a2bc73" providerId="LiveId" clId="{F4EBB878-6014-2F4B-8219-5C4437683073}" dt="2020-06-14T14:27:00.845" v="3697"/>
          <ac:spMkLst>
            <pc:docMk/>
            <pc:sldMk cId="3806490817" sldId="280"/>
            <ac:spMk id="3" creationId="{DC460123-B995-4E43-AE1D-61416F693865}"/>
          </ac:spMkLst>
        </pc:spChg>
        <pc:spChg chg="mod">
          <ac:chgData name="Simon Stadlinger" userId="4127b6c232a2bc73" providerId="LiveId" clId="{F4EBB878-6014-2F4B-8219-5C4437683073}" dt="2020-06-14T14:27:00.845" v="3697"/>
          <ac:spMkLst>
            <pc:docMk/>
            <pc:sldMk cId="3806490817" sldId="280"/>
            <ac:spMk id="19" creationId="{E123CE10-68F0-984F-9036-E35C0B78F951}"/>
          </ac:spMkLst>
        </pc:spChg>
        <pc:spChg chg="mod">
          <ac:chgData name="Simon Stadlinger" userId="4127b6c232a2bc73" providerId="LiveId" clId="{F4EBB878-6014-2F4B-8219-5C4437683073}" dt="2020-06-14T14:27:00.845" v="3697"/>
          <ac:spMkLst>
            <pc:docMk/>
            <pc:sldMk cId="3806490817" sldId="280"/>
            <ac:spMk id="26" creationId="{D1A56AC3-28E1-C746-9F87-1051639253FC}"/>
          </ac:spMkLst>
        </pc:spChg>
        <pc:spChg chg="add mod">
          <ac:chgData name="Simon Stadlinger" userId="4127b6c232a2bc73" providerId="LiveId" clId="{F4EBB878-6014-2F4B-8219-5C4437683073}" dt="2020-06-14T14:27:00.845" v="3697"/>
          <ac:spMkLst>
            <pc:docMk/>
            <pc:sldMk cId="3806490817" sldId="280"/>
            <ac:spMk id="31" creationId="{066D9F91-8B27-F149-A89B-7890A37CAC96}"/>
          </ac:spMkLst>
        </pc:spChg>
        <pc:spChg chg="add mod">
          <ac:chgData name="Simon Stadlinger" userId="4127b6c232a2bc73" providerId="LiveId" clId="{F4EBB878-6014-2F4B-8219-5C4437683073}" dt="2020-06-14T14:27:00.845" v="3697"/>
          <ac:spMkLst>
            <pc:docMk/>
            <pc:sldMk cId="3806490817" sldId="280"/>
            <ac:spMk id="32" creationId="{16A26870-ECE9-C247-8986-86E356218FA7}"/>
          </ac:spMkLst>
        </pc:spChg>
        <pc:spChg chg="add mod">
          <ac:chgData name="Simon Stadlinger" userId="4127b6c232a2bc73" providerId="LiveId" clId="{F4EBB878-6014-2F4B-8219-5C4437683073}" dt="2020-06-14T14:27:00.845" v="3697"/>
          <ac:spMkLst>
            <pc:docMk/>
            <pc:sldMk cId="3806490817" sldId="280"/>
            <ac:spMk id="33" creationId="{04AD3F6A-9AA1-874E-927A-375E33C2C799}"/>
          </ac:spMkLst>
        </pc:spChg>
        <pc:spChg chg="mod">
          <ac:chgData name="Simon Stadlinger" userId="4127b6c232a2bc73" providerId="LiveId" clId="{F4EBB878-6014-2F4B-8219-5C4437683073}" dt="2020-06-14T14:27:00.845" v="3697"/>
          <ac:spMkLst>
            <pc:docMk/>
            <pc:sldMk cId="3806490817" sldId="280"/>
            <ac:spMk id="34" creationId="{2BA6A9BC-DF1B-D447-B11A-5D395DD61686}"/>
          </ac:spMkLst>
        </pc:spChg>
        <pc:spChg chg="mod">
          <ac:chgData name="Simon Stadlinger" userId="4127b6c232a2bc73" providerId="LiveId" clId="{F4EBB878-6014-2F4B-8219-5C4437683073}" dt="2020-06-14T14:27:00.845" v="3697"/>
          <ac:spMkLst>
            <pc:docMk/>
            <pc:sldMk cId="3806490817" sldId="280"/>
            <ac:spMk id="36" creationId="{4F8D077B-1D59-DB44-9813-45F0E892A81C}"/>
          </ac:spMkLst>
        </pc:spChg>
        <pc:spChg chg="mod">
          <ac:chgData name="Simon Stadlinger" userId="4127b6c232a2bc73" providerId="LiveId" clId="{F4EBB878-6014-2F4B-8219-5C4437683073}" dt="2020-06-14T14:27:00.845" v="3697"/>
          <ac:spMkLst>
            <pc:docMk/>
            <pc:sldMk cId="3806490817" sldId="280"/>
            <ac:spMk id="42" creationId="{B4E55C47-BDC1-2042-8CD5-869F683B61C3}"/>
          </ac:spMkLst>
        </pc:spChg>
        <pc:spChg chg="add mod">
          <ac:chgData name="Simon Stadlinger" userId="4127b6c232a2bc73" providerId="LiveId" clId="{F4EBB878-6014-2F4B-8219-5C4437683073}" dt="2020-06-14T14:27:00.845" v="3697"/>
          <ac:spMkLst>
            <pc:docMk/>
            <pc:sldMk cId="3806490817" sldId="280"/>
            <ac:spMk id="48" creationId="{94C4DE21-5DA9-1B4A-8AC8-C866499A91CB}"/>
          </ac:spMkLst>
        </pc:spChg>
        <pc:picChg chg="del mod">
          <ac:chgData name="Simon Stadlinger" userId="4127b6c232a2bc73" providerId="LiveId" clId="{F4EBB878-6014-2F4B-8219-5C4437683073}" dt="2020-06-14T14:31:18.502" v="3715" actId="478"/>
          <ac:picMkLst>
            <pc:docMk/>
            <pc:sldMk cId="3806490817" sldId="280"/>
            <ac:picMk id="2" creationId="{36B919B0-824B-374E-8BFA-B537FF214766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3806490817" sldId="280"/>
            <ac:picMk id="4" creationId="{76D745A4-0A16-1048-8124-8F202C119D5B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3806490817" sldId="280"/>
            <ac:picMk id="5" creationId="{34FD9C6D-190B-3841-AF71-562F986CDA4E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3806490817" sldId="280"/>
            <ac:picMk id="6" creationId="{3C657412-BED1-B042-9E96-2AF9FF7B01EA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3806490817" sldId="280"/>
            <ac:picMk id="7" creationId="{FFFCCB4E-5951-984E-8A66-1A590DD8A74E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3806490817" sldId="280"/>
            <ac:picMk id="8" creationId="{2092C238-74DD-6045-8849-BE82B0D6ABD7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3806490817" sldId="280"/>
            <ac:picMk id="9" creationId="{F3A17791-346F-B04C-A4F0-959E96F0EE9A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3806490817" sldId="280"/>
            <ac:picMk id="17" creationId="{A1136C2C-F6ED-2747-8BA0-3DC42DA1B6C5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3806490817" sldId="280"/>
            <ac:picMk id="27" creationId="{D44F0CEA-984C-F947-A7BF-84319CC6D20D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3806490817" sldId="280"/>
            <ac:picMk id="29" creationId="{C6EB7B74-DF2D-5E45-AF9A-440BA94CCFD7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3806490817" sldId="280"/>
            <ac:picMk id="30" creationId="{5B094528-82DD-FB46-B5F7-C72D8F7A8856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3806490817" sldId="280"/>
            <ac:picMk id="35" creationId="{C9E242E1-32E0-7349-8B39-7B1BCC2A5C5D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3806490817" sldId="280"/>
            <ac:picMk id="37" creationId="{05BE39EA-8051-BE4E-A3DF-3E3FF86AD698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3806490817" sldId="280"/>
            <ac:picMk id="38" creationId="{31259783-B6A6-AF4C-B833-529F8E705A1A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3806490817" sldId="280"/>
            <ac:picMk id="39" creationId="{5DDF8724-8BD7-334E-9029-3E52A95FC9C0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3806490817" sldId="280"/>
            <ac:picMk id="40" creationId="{D95259E6-EB42-A84B-B82B-716CEA4F72DE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3806490817" sldId="280"/>
            <ac:picMk id="41" creationId="{29E447FE-03C6-BC41-9BCA-A82ECF7A5ACA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3806490817" sldId="280"/>
            <ac:picMk id="43" creationId="{15BE847A-AAE9-6A4D-816A-E15A758D2F0D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3806490817" sldId="280"/>
            <ac:picMk id="44" creationId="{F5B34506-2DDE-B74D-A55C-6AD6ED4F09F7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3806490817" sldId="280"/>
            <ac:picMk id="45" creationId="{9599B64E-7B08-1B4E-8FD5-846CB9AE47CB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3806490817" sldId="280"/>
            <ac:picMk id="46" creationId="{43CFA779-F00F-EB48-A8EF-D9BC0E115920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3806490817" sldId="280"/>
            <ac:picMk id="47" creationId="{8278BA8D-7443-3D40-A78E-83FE18EE5E27}"/>
          </ac:picMkLst>
        </pc:picChg>
        <pc:picChg chg="add mod">
          <ac:chgData name="Simon Stadlinger" userId="4127b6c232a2bc73" providerId="LiveId" clId="{F4EBB878-6014-2F4B-8219-5C4437683073}" dt="2020-06-14T14:31:17.183" v="3714"/>
          <ac:picMkLst>
            <pc:docMk/>
            <pc:sldMk cId="3806490817" sldId="280"/>
            <ac:picMk id="49" creationId="{ECBC750E-521F-8B46-B458-31C0730E234F}"/>
          </ac:picMkLst>
        </pc:picChg>
      </pc:sldChg>
      <pc:sldChg chg="modSp add del modTransition">
        <pc:chgData name="Simon Stadlinger" userId="4127b6c232a2bc73" providerId="LiveId" clId="{F4EBB878-6014-2F4B-8219-5C4437683073}" dt="2020-06-03T12:27:57.680" v="2207" actId="2696"/>
        <pc:sldMkLst>
          <pc:docMk/>
          <pc:sldMk cId="1097575107" sldId="281"/>
        </pc:sldMkLst>
        <pc:picChg chg="mod">
          <ac:chgData name="Simon Stadlinger" userId="4127b6c232a2bc73" providerId="LiveId" clId="{F4EBB878-6014-2F4B-8219-5C4437683073}" dt="2020-06-03T12:17:08.332" v="2180" actId="29295"/>
          <ac:picMkLst>
            <pc:docMk/>
            <pc:sldMk cId="1097575107" sldId="281"/>
            <ac:picMk id="2" creationId="{FF0D0C06-D7D0-594C-9734-790EFAD7F702}"/>
          </ac:picMkLst>
        </pc:picChg>
        <pc:picChg chg="mod">
          <ac:chgData name="Simon Stadlinger" userId="4127b6c232a2bc73" providerId="LiveId" clId="{F4EBB878-6014-2F4B-8219-5C4437683073}" dt="2020-06-03T12:17:00.932" v="2178" actId="1076"/>
          <ac:picMkLst>
            <pc:docMk/>
            <pc:sldMk cId="1097575107" sldId="281"/>
            <ac:picMk id="11" creationId="{B8675226-75F0-344D-9C1B-1F45ED2A8224}"/>
          </ac:picMkLst>
        </pc:picChg>
      </pc:sldChg>
      <pc:sldChg chg="addSp modSp add del">
        <pc:chgData name="Simon Stadlinger" userId="4127b6c232a2bc73" providerId="LiveId" clId="{F4EBB878-6014-2F4B-8219-5C4437683073}" dt="2020-06-14T14:27:00.845" v="3697"/>
        <pc:sldMkLst>
          <pc:docMk/>
          <pc:sldMk cId="1635126203" sldId="282"/>
        </pc:sldMkLst>
        <pc:spChg chg="mod">
          <ac:chgData name="Simon Stadlinger" userId="4127b6c232a2bc73" providerId="LiveId" clId="{F4EBB878-6014-2F4B-8219-5C4437683073}" dt="2020-06-14T14:27:00.845" v="3697"/>
          <ac:spMkLst>
            <pc:docMk/>
            <pc:sldMk cId="1635126203" sldId="282"/>
            <ac:spMk id="9" creationId="{6B032BE8-B838-644C-B9CB-4A5882F73453}"/>
          </ac:spMkLst>
        </pc:sp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1635126203" sldId="282"/>
            <ac:picMk id="2" creationId="{FF0D0C06-D7D0-594C-9734-790EFAD7F702}"/>
          </ac:picMkLst>
        </pc:picChg>
        <pc:picChg chg="add mod">
          <ac:chgData name="Simon Stadlinger" userId="4127b6c232a2bc73" providerId="LiveId" clId="{F4EBB878-6014-2F4B-8219-5C4437683073}" dt="2020-06-14T14:27:00.845" v="3697"/>
          <ac:picMkLst>
            <pc:docMk/>
            <pc:sldMk cId="1635126203" sldId="282"/>
            <ac:picMk id="6" creationId="{3EBCB3EB-2B3E-EB4A-8C08-BC3F013D9522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1635126203" sldId="282"/>
            <ac:picMk id="10" creationId="{299BE648-F1D1-274E-9E23-C85254CA2C59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1635126203" sldId="282"/>
            <ac:picMk id="11" creationId="{B8675226-75F0-344D-9C1B-1F45ED2A8224}"/>
          </ac:picMkLst>
        </pc:picChg>
      </pc:sldChg>
      <pc:sldChg chg="addSp delSp modSp add modNotes">
        <pc:chgData name="Simon Stadlinger" userId="4127b6c232a2bc73" providerId="LiveId" clId="{F4EBB878-6014-2F4B-8219-5C4437683073}" dt="2020-06-14T14:31:33.155" v="3721" actId="478"/>
        <pc:sldMkLst>
          <pc:docMk/>
          <pc:sldMk cId="1020034583" sldId="283"/>
        </pc:sldMkLst>
        <pc:spChg chg="mod">
          <ac:chgData name="Simon Stadlinger" userId="4127b6c232a2bc73" providerId="LiveId" clId="{F4EBB878-6014-2F4B-8219-5C4437683073}" dt="2020-06-14T14:27:00.845" v="3697"/>
          <ac:spMkLst>
            <pc:docMk/>
            <pc:sldMk cId="1020034583" sldId="283"/>
            <ac:spMk id="3" creationId="{DC460123-B995-4E43-AE1D-61416F693865}"/>
          </ac:spMkLst>
        </pc:spChg>
        <pc:spChg chg="mod">
          <ac:chgData name="Simon Stadlinger" userId="4127b6c232a2bc73" providerId="LiveId" clId="{F4EBB878-6014-2F4B-8219-5C4437683073}" dt="2020-06-14T14:27:00.845" v="3697"/>
          <ac:spMkLst>
            <pc:docMk/>
            <pc:sldMk cId="1020034583" sldId="283"/>
            <ac:spMk id="19" creationId="{E123CE10-68F0-984F-9036-E35C0B78F951}"/>
          </ac:spMkLst>
        </pc:spChg>
        <pc:spChg chg="mod">
          <ac:chgData name="Simon Stadlinger" userId="4127b6c232a2bc73" providerId="LiveId" clId="{F4EBB878-6014-2F4B-8219-5C4437683073}" dt="2020-06-14T14:27:00.845" v="3697"/>
          <ac:spMkLst>
            <pc:docMk/>
            <pc:sldMk cId="1020034583" sldId="283"/>
            <ac:spMk id="26" creationId="{D1A56AC3-28E1-C746-9F87-1051639253FC}"/>
          </ac:spMkLst>
        </pc:spChg>
        <pc:spChg chg="mod">
          <ac:chgData name="Simon Stadlinger" userId="4127b6c232a2bc73" providerId="LiveId" clId="{F4EBB878-6014-2F4B-8219-5C4437683073}" dt="2020-06-14T14:27:00.845" v="3697"/>
          <ac:spMkLst>
            <pc:docMk/>
            <pc:sldMk cId="1020034583" sldId="283"/>
            <ac:spMk id="34" creationId="{2BA6A9BC-DF1B-D447-B11A-5D395DD61686}"/>
          </ac:spMkLst>
        </pc:spChg>
        <pc:spChg chg="mod">
          <ac:chgData name="Simon Stadlinger" userId="4127b6c232a2bc73" providerId="LiveId" clId="{F4EBB878-6014-2F4B-8219-5C4437683073}" dt="2020-06-14T14:27:00.845" v="3697"/>
          <ac:spMkLst>
            <pc:docMk/>
            <pc:sldMk cId="1020034583" sldId="283"/>
            <ac:spMk id="36" creationId="{4F8D077B-1D59-DB44-9813-45F0E892A81C}"/>
          </ac:spMkLst>
        </pc:spChg>
        <pc:spChg chg="mod">
          <ac:chgData name="Simon Stadlinger" userId="4127b6c232a2bc73" providerId="LiveId" clId="{F4EBB878-6014-2F4B-8219-5C4437683073}" dt="2020-06-14T14:27:00.845" v="3697"/>
          <ac:spMkLst>
            <pc:docMk/>
            <pc:sldMk cId="1020034583" sldId="283"/>
            <ac:spMk id="42" creationId="{B4E55C47-BDC1-2042-8CD5-869F683B61C3}"/>
          </ac:spMkLst>
        </pc:sp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1020034583" sldId="283"/>
            <ac:picMk id="2" creationId="{36B919B0-824B-374E-8BFA-B537FF214766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1020034583" sldId="283"/>
            <ac:picMk id="4" creationId="{76D745A4-0A16-1048-8124-8F202C119D5B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1020034583" sldId="283"/>
            <ac:picMk id="5" creationId="{34FD9C6D-190B-3841-AF71-562F986CDA4E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1020034583" sldId="283"/>
            <ac:picMk id="6" creationId="{3C657412-BED1-B042-9E96-2AF9FF7B01EA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1020034583" sldId="283"/>
            <ac:picMk id="7" creationId="{FFFCCB4E-5951-984E-8A66-1A590DD8A74E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1020034583" sldId="283"/>
            <ac:picMk id="8" creationId="{2092C238-74DD-6045-8849-BE82B0D6ABD7}"/>
          </ac:picMkLst>
        </pc:picChg>
        <pc:picChg chg="del mod">
          <ac:chgData name="Simon Stadlinger" userId="4127b6c232a2bc73" providerId="LiveId" clId="{F4EBB878-6014-2F4B-8219-5C4437683073}" dt="2020-06-14T14:31:32.654" v="3720" actId="478"/>
          <ac:picMkLst>
            <pc:docMk/>
            <pc:sldMk cId="1020034583" sldId="283"/>
            <ac:picMk id="9" creationId="{5FB15D5E-5363-0B4C-AB97-60D9AF26EE85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1020034583" sldId="283"/>
            <ac:picMk id="10" creationId="{E32BE059-3F4C-3649-B3A6-6457A26B170F}"/>
          </ac:picMkLst>
        </pc:picChg>
        <pc:picChg chg="add mod">
          <ac:chgData name="Simon Stadlinger" userId="4127b6c232a2bc73" providerId="LiveId" clId="{F4EBB878-6014-2F4B-8219-5C4437683073}" dt="2020-06-14T14:27:00.845" v="3697"/>
          <ac:picMkLst>
            <pc:docMk/>
            <pc:sldMk cId="1020034583" sldId="283"/>
            <ac:picMk id="11" creationId="{2502C9EE-53C9-5042-8BCD-60140F17C161}"/>
          </ac:picMkLst>
        </pc:picChg>
        <pc:picChg chg="add mod">
          <ac:chgData name="Simon Stadlinger" userId="4127b6c232a2bc73" providerId="LiveId" clId="{F4EBB878-6014-2F4B-8219-5C4437683073}" dt="2020-06-14T14:27:00.845" v="3697"/>
          <ac:picMkLst>
            <pc:docMk/>
            <pc:sldMk cId="1020034583" sldId="283"/>
            <ac:picMk id="12" creationId="{294D95B7-65BF-374B-B0FA-2E4275ADD30D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1020034583" sldId="283"/>
            <ac:picMk id="15" creationId="{6D1BD757-02DB-D945-B6F1-48EAAA745B64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1020034583" sldId="283"/>
            <ac:picMk id="16" creationId="{EAFD477A-2D61-5049-AAAB-99052E2308B5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1020034583" sldId="283"/>
            <ac:picMk id="17" creationId="{A1136C2C-F6ED-2747-8BA0-3DC42DA1B6C5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1020034583" sldId="283"/>
            <ac:picMk id="27" creationId="{D44F0CEA-984C-F947-A7BF-84319CC6D20D}"/>
          </ac:picMkLst>
        </pc:picChg>
        <pc:picChg chg="del mod">
          <ac:chgData name="Simon Stadlinger" userId="4127b6c232a2bc73" providerId="LiveId" clId="{F4EBB878-6014-2F4B-8219-5C4437683073}" dt="2020-06-14T14:31:33.155" v="3721" actId="478"/>
          <ac:picMkLst>
            <pc:docMk/>
            <pc:sldMk cId="1020034583" sldId="283"/>
            <ac:picMk id="28" creationId="{3B8E0EF5-B063-6945-9AD4-00351939AF56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1020034583" sldId="283"/>
            <ac:picMk id="31" creationId="{6523EB61-017B-A04D-83A8-707F8A6433DF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1020034583" sldId="283"/>
            <ac:picMk id="35" creationId="{C9E242E1-32E0-7349-8B39-7B1BCC2A5C5D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1020034583" sldId="283"/>
            <ac:picMk id="37" creationId="{05BE39EA-8051-BE4E-A3DF-3E3FF86AD698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1020034583" sldId="283"/>
            <ac:picMk id="38" creationId="{31259783-B6A6-AF4C-B833-529F8E705A1A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1020034583" sldId="283"/>
            <ac:picMk id="39" creationId="{5DDF8724-8BD7-334E-9029-3E52A95FC9C0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1020034583" sldId="283"/>
            <ac:picMk id="40" creationId="{D95259E6-EB42-A84B-B82B-716CEA4F72DE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1020034583" sldId="283"/>
            <ac:picMk id="41" creationId="{29E447FE-03C6-BC41-9BCA-A82ECF7A5ACA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1020034583" sldId="283"/>
            <ac:picMk id="43" creationId="{15BE847A-AAE9-6A4D-816A-E15A758D2F0D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1020034583" sldId="283"/>
            <ac:picMk id="44" creationId="{F5B34506-2DDE-B74D-A55C-6AD6ED4F09F7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1020034583" sldId="283"/>
            <ac:picMk id="45" creationId="{9599B64E-7B08-1B4E-8FD5-846CB9AE47CB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1020034583" sldId="283"/>
            <ac:picMk id="46" creationId="{43CFA779-F00F-EB48-A8EF-D9BC0E115920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1020034583" sldId="283"/>
            <ac:picMk id="47" creationId="{8278BA8D-7443-3D40-A78E-83FE18EE5E27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1020034583" sldId="283"/>
            <ac:picMk id="48" creationId="{23A0D4E8-0F9B-6442-8D61-C7DE16C010F5}"/>
          </ac:picMkLst>
        </pc:picChg>
        <pc:picChg chg="add mod">
          <ac:chgData name="Simon Stadlinger" userId="4127b6c232a2bc73" providerId="LiveId" clId="{F4EBB878-6014-2F4B-8219-5C4437683073}" dt="2020-06-14T14:27:00.845" v="3697"/>
          <ac:picMkLst>
            <pc:docMk/>
            <pc:sldMk cId="1020034583" sldId="283"/>
            <ac:picMk id="49" creationId="{4AEB5F85-4CA7-7440-818B-11D7C707E2B8}"/>
          </ac:picMkLst>
        </pc:picChg>
        <pc:picChg chg="add mod">
          <ac:chgData name="Simon Stadlinger" userId="4127b6c232a2bc73" providerId="LiveId" clId="{F4EBB878-6014-2F4B-8219-5C4437683073}" dt="2020-06-14T14:27:00.845" v="3697"/>
          <ac:picMkLst>
            <pc:docMk/>
            <pc:sldMk cId="1020034583" sldId="283"/>
            <ac:picMk id="50" creationId="{D21723F2-03BB-5C4B-8467-DB61AE314E47}"/>
          </ac:picMkLst>
        </pc:picChg>
        <pc:picChg chg="add mod">
          <ac:chgData name="Simon Stadlinger" userId="4127b6c232a2bc73" providerId="LiveId" clId="{F4EBB878-6014-2F4B-8219-5C4437683073}" dt="2020-06-14T14:27:00.845" v="3697"/>
          <ac:picMkLst>
            <pc:docMk/>
            <pc:sldMk cId="1020034583" sldId="283"/>
            <ac:picMk id="51" creationId="{62975D59-AD6C-9F43-8E63-AFB72B3998CE}"/>
          </ac:picMkLst>
        </pc:picChg>
        <pc:picChg chg="add mod">
          <ac:chgData name="Simon Stadlinger" userId="4127b6c232a2bc73" providerId="LiveId" clId="{F4EBB878-6014-2F4B-8219-5C4437683073}" dt="2020-06-14T14:31:30.967" v="3719"/>
          <ac:picMkLst>
            <pc:docMk/>
            <pc:sldMk cId="1020034583" sldId="283"/>
            <ac:picMk id="52" creationId="{B6C2373B-3B3A-EE4D-B12F-BE4EB4CA32C6}"/>
          </ac:picMkLst>
        </pc:picChg>
        <pc:picChg chg="add mod">
          <ac:chgData name="Simon Stadlinger" userId="4127b6c232a2bc73" providerId="LiveId" clId="{F4EBB878-6014-2F4B-8219-5C4437683073}" dt="2020-06-14T14:31:30.967" v="3719"/>
          <ac:picMkLst>
            <pc:docMk/>
            <pc:sldMk cId="1020034583" sldId="283"/>
            <ac:picMk id="53" creationId="{C304B5D7-35EF-A74D-839F-D529CFB8A6F5}"/>
          </ac:picMkLst>
        </pc:picChg>
      </pc:sldChg>
      <pc:sldChg chg="modSp add del">
        <pc:chgData name="Simon Stadlinger" userId="4127b6c232a2bc73" providerId="LiveId" clId="{F4EBB878-6014-2F4B-8219-5C4437683073}" dt="2020-06-03T14:02:22.858" v="2308" actId="2696"/>
        <pc:sldMkLst>
          <pc:docMk/>
          <pc:sldMk cId="3981980193" sldId="283"/>
        </pc:sldMkLst>
        <pc:picChg chg="mod">
          <ac:chgData name="Simon Stadlinger" userId="4127b6c232a2bc73" providerId="LiveId" clId="{F4EBB878-6014-2F4B-8219-5C4437683073}" dt="2020-06-03T13:59:12.941" v="2277" actId="14100"/>
          <ac:picMkLst>
            <pc:docMk/>
            <pc:sldMk cId="3981980193" sldId="283"/>
            <ac:picMk id="10" creationId="{E32BE059-3F4C-3649-B3A6-6457A26B170F}"/>
          </ac:picMkLst>
        </pc:picChg>
      </pc:sldChg>
      <pc:sldChg chg="addSp delSp modSp add modNotes">
        <pc:chgData name="Simon Stadlinger" userId="4127b6c232a2bc73" providerId="LiveId" clId="{F4EBB878-6014-2F4B-8219-5C4437683073}" dt="2020-06-14T14:31:37.763" v="3723" actId="478"/>
        <pc:sldMkLst>
          <pc:docMk/>
          <pc:sldMk cId="2234203901" sldId="284"/>
        </pc:sldMkLst>
        <pc:spChg chg="mod">
          <ac:chgData name="Simon Stadlinger" userId="4127b6c232a2bc73" providerId="LiveId" clId="{F4EBB878-6014-2F4B-8219-5C4437683073}" dt="2020-06-14T14:27:00.845" v="3697"/>
          <ac:spMkLst>
            <pc:docMk/>
            <pc:sldMk cId="2234203901" sldId="284"/>
            <ac:spMk id="3" creationId="{DC460123-B995-4E43-AE1D-61416F693865}"/>
          </ac:spMkLst>
        </pc:spChg>
        <pc:spChg chg="mod">
          <ac:chgData name="Simon Stadlinger" userId="4127b6c232a2bc73" providerId="LiveId" clId="{F4EBB878-6014-2F4B-8219-5C4437683073}" dt="2020-06-14T14:27:00.845" v="3697"/>
          <ac:spMkLst>
            <pc:docMk/>
            <pc:sldMk cId="2234203901" sldId="284"/>
            <ac:spMk id="19" creationId="{E123CE10-68F0-984F-9036-E35C0B78F951}"/>
          </ac:spMkLst>
        </pc:spChg>
        <pc:spChg chg="mod">
          <ac:chgData name="Simon Stadlinger" userId="4127b6c232a2bc73" providerId="LiveId" clId="{F4EBB878-6014-2F4B-8219-5C4437683073}" dt="2020-06-14T14:27:00.845" v="3697"/>
          <ac:spMkLst>
            <pc:docMk/>
            <pc:sldMk cId="2234203901" sldId="284"/>
            <ac:spMk id="26" creationId="{D1A56AC3-28E1-C746-9F87-1051639253FC}"/>
          </ac:spMkLst>
        </pc:spChg>
        <pc:spChg chg="mod">
          <ac:chgData name="Simon Stadlinger" userId="4127b6c232a2bc73" providerId="LiveId" clId="{F4EBB878-6014-2F4B-8219-5C4437683073}" dt="2020-06-14T14:27:00.845" v="3697"/>
          <ac:spMkLst>
            <pc:docMk/>
            <pc:sldMk cId="2234203901" sldId="284"/>
            <ac:spMk id="34" creationId="{2BA6A9BC-DF1B-D447-B11A-5D395DD61686}"/>
          </ac:spMkLst>
        </pc:spChg>
        <pc:spChg chg="mod">
          <ac:chgData name="Simon Stadlinger" userId="4127b6c232a2bc73" providerId="LiveId" clId="{F4EBB878-6014-2F4B-8219-5C4437683073}" dt="2020-06-14T14:27:00.845" v="3697"/>
          <ac:spMkLst>
            <pc:docMk/>
            <pc:sldMk cId="2234203901" sldId="284"/>
            <ac:spMk id="36" creationId="{4F8D077B-1D59-DB44-9813-45F0E892A81C}"/>
          </ac:spMkLst>
        </pc:spChg>
        <pc:spChg chg="mod">
          <ac:chgData name="Simon Stadlinger" userId="4127b6c232a2bc73" providerId="LiveId" clId="{F4EBB878-6014-2F4B-8219-5C4437683073}" dt="2020-06-14T14:27:00.845" v="3697"/>
          <ac:spMkLst>
            <pc:docMk/>
            <pc:sldMk cId="2234203901" sldId="284"/>
            <ac:spMk id="42" creationId="{B4E55C47-BDC1-2042-8CD5-869F683B61C3}"/>
          </ac:spMkLst>
        </pc:sp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2234203901" sldId="284"/>
            <ac:picMk id="2" creationId="{36B919B0-824B-374E-8BFA-B537FF214766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2234203901" sldId="284"/>
            <ac:picMk id="4" creationId="{76D745A4-0A16-1048-8124-8F202C119D5B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2234203901" sldId="284"/>
            <ac:picMk id="5" creationId="{34FD9C6D-190B-3841-AF71-562F986CDA4E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2234203901" sldId="284"/>
            <ac:picMk id="6" creationId="{3C657412-BED1-B042-9E96-2AF9FF7B01EA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2234203901" sldId="284"/>
            <ac:picMk id="7" creationId="{FFFCCB4E-5951-984E-8A66-1A590DD8A74E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2234203901" sldId="284"/>
            <ac:picMk id="8" creationId="{2092C238-74DD-6045-8849-BE82B0D6ABD7}"/>
          </ac:picMkLst>
        </pc:picChg>
        <pc:picChg chg="del mod">
          <ac:chgData name="Simon Stadlinger" userId="4127b6c232a2bc73" providerId="LiveId" clId="{F4EBB878-6014-2F4B-8219-5C4437683073}" dt="2020-06-14T14:31:37.763" v="3723" actId="478"/>
          <ac:picMkLst>
            <pc:docMk/>
            <pc:sldMk cId="2234203901" sldId="284"/>
            <ac:picMk id="9" creationId="{5FB15D5E-5363-0B4C-AB97-60D9AF26EE85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2234203901" sldId="284"/>
            <ac:picMk id="10" creationId="{E32BE059-3F4C-3649-B3A6-6457A26B170F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2234203901" sldId="284"/>
            <ac:picMk id="11" creationId="{2502C9EE-53C9-5042-8BCD-60140F17C161}"/>
          </ac:picMkLst>
        </pc:picChg>
        <pc:picChg chg="add mod">
          <ac:chgData name="Simon Stadlinger" userId="4127b6c232a2bc73" providerId="LiveId" clId="{F4EBB878-6014-2F4B-8219-5C4437683073}" dt="2020-06-14T14:27:00.845" v="3697"/>
          <ac:picMkLst>
            <pc:docMk/>
            <pc:sldMk cId="2234203901" sldId="284"/>
            <ac:picMk id="12" creationId="{EE59DF69-6A0C-0C4D-BFBC-5EF74D15A61A}"/>
          </ac:picMkLst>
        </pc:picChg>
        <pc:picChg chg="add mod">
          <ac:chgData name="Simon Stadlinger" userId="4127b6c232a2bc73" providerId="LiveId" clId="{F4EBB878-6014-2F4B-8219-5C4437683073}" dt="2020-06-14T14:27:00.845" v="3697"/>
          <ac:picMkLst>
            <pc:docMk/>
            <pc:sldMk cId="2234203901" sldId="284"/>
            <ac:picMk id="13" creationId="{42285A5A-87EB-E54D-A37D-200259CC7DB4}"/>
          </ac:picMkLst>
        </pc:picChg>
        <pc:picChg chg="add mod">
          <ac:chgData name="Simon Stadlinger" userId="4127b6c232a2bc73" providerId="LiveId" clId="{F4EBB878-6014-2F4B-8219-5C4437683073}" dt="2020-06-14T14:27:00.845" v="3697"/>
          <ac:picMkLst>
            <pc:docMk/>
            <pc:sldMk cId="2234203901" sldId="284"/>
            <ac:picMk id="14" creationId="{BD52C186-4364-B446-9C2A-AD6EBE482CAC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2234203901" sldId="284"/>
            <ac:picMk id="15" creationId="{6D1BD757-02DB-D945-B6F1-48EAAA745B64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2234203901" sldId="284"/>
            <ac:picMk id="16" creationId="{EAFD477A-2D61-5049-AAAB-99052E2308B5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2234203901" sldId="284"/>
            <ac:picMk id="17" creationId="{A1136C2C-F6ED-2747-8BA0-3DC42DA1B6C5}"/>
          </ac:picMkLst>
        </pc:picChg>
        <pc:picChg chg="add mod">
          <ac:chgData name="Simon Stadlinger" userId="4127b6c232a2bc73" providerId="LiveId" clId="{F4EBB878-6014-2F4B-8219-5C4437683073}" dt="2020-06-14T14:27:00.845" v="3697"/>
          <ac:picMkLst>
            <pc:docMk/>
            <pc:sldMk cId="2234203901" sldId="284"/>
            <ac:picMk id="18" creationId="{3EFE3964-A928-1B47-A6A3-05DEF351F560}"/>
          </ac:picMkLst>
        </pc:picChg>
        <pc:picChg chg="add mod">
          <ac:chgData name="Simon Stadlinger" userId="4127b6c232a2bc73" providerId="LiveId" clId="{F4EBB878-6014-2F4B-8219-5C4437683073}" dt="2020-06-14T14:27:00.845" v="3697"/>
          <ac:picMkLst>
            <pc:docMk/>
            <pc:sldMk cId="2234203901" sldId="284"/>
            <ac:picMk id="20" creationId="{55E2D282-BD5B-F74B-956E-D4D52102A0ED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2234203901" sldId="284"/>
            <ac:picMk id="27" creationId="{D44F0CEA-984C-F947-A7BF-84319CC6D20D}"/>
          </ac:picMkLst>
        </pc:picChg>
        <pc:picChg chg="del mod">
          <ac:chgData name="Simon Stadlinger" userId="4127b6c232a2bc73" providerId="LiveId" clId="{F4EBB878-6014-2F4B-8219-5C4437683073}" dt="2020-06-14T14:31:37.763" v="3723" actId="478"/>
          <ac:picMkLst>
            <pc:docMk/>
            <pc:sldMk cId="2234203901" sldId="284"/>
            <ac:picMk id="28" creationId="{3B8E0EF5-B063-6945-9AD4-00351939AF56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2234203901" sldId="284"/>
            <ac:picMk id="31" creationId="{6523EB61-017B-A04D-83A8-707F8A6433DF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2234203901" sldId="284"/>
            <ac:picMk id="35" creationId="{C9E242E1-32E0-7349-8B39-7B1BCC2A5C5D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2234203901" sldId="284"/>
            <ac:picMk id="37" creationId="{05BE39EA-8051-BE4E-A3DF-3E3FF86AD698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2234203901" sldId="284"/>
            <ac:picMk id="38" creationId="{31259783-B6A6-AF4C-B833-529F8E705A1A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2234203901" sldId="284"/>
            <ac:picMk id="39" creationId="{5DDF8724-8BD7-334E-9029-3E52A95FC9C0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2234203901" sldId="284"/>
            <ac:picMk id="40" creationId="{D95259E6-EB42-A84B-B82B-716CEA4F72DE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2234203901" sldId="284"/>
            <ac:picMk id="41" creationId="{29E447FE-03C6-BC41-9BCA-A82ECF7A5ACA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2234203901" sldId="284"/>
            <ac:picMk id="43" creationId="{15BE847A-AAE9-6A4D-816A-E15A758D2F0D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2234203901" sldId="284"/>
            <ac:picMk id="44" creationId="{F5B34506-2DDE-B74D-A55C-6AD6ED4F09F7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2234203901" sldId="284"/>
            <ac:picMk id="45" creationId="{9599B64E-7B08-1B4E-8FD5-846CB9AE47CB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2234203901" sldId="284"/>
            <ac:picMk id="46" creationId="{43CFA779-F00F-EB48-A8EF-D9BC0E115920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2234203901" sldId="284"/>
            <ac:picMk id="47" creationId="{8278BA8D-7443-3D40-A78E-83FE18EE5E27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2234203901" sldId="284"/>
            <ac:picMk id="48" creationId="{23A0D4E8-0F9B-6442-8D61-C7DE16C010F5}"/>
          </ac:picMkLst>
        </pc:picChg>
        <pc:picChg chg="add mod">
          <ac:chgData name="Simon Stadlinger" userId="4127b6c232a2bc73" providerId="LiveId" clId="{F4EBB878-6014-2F4B-8219-5C4437683073}" dt="2020-06-14T14:27:00.845" v="3697"/>
          <ac:picMkLst>
            <pc:docMk/>
            <pc:sldMk cId="2234203901" sldId="284"/>
            <ac:picMk id="49" creationId="{3EBE28E1-E0F7-B244-8556-2E2D2757AFFE}"/>
          </ac:picMkLst>
        </pc:picChg>
        <pc:picChg chg="add mod">
          <ac:chgData name="Simon Stadlinger" userId="4127b6c232a2bc73" providerId="LiveId" clId="{F4EBB878-6014-2F4B-8219-5C4437683073}" dt="2020-06-14T14:27:00.845" v="3697"/>
          <ac:picMkLst>
            <pc:docMk/>
            <pc:sldMk cId="2234203901" sldId="284"/>
            <ac:picMk id="50" creationId="{4952033A-157D-5446-B1C5-36512EDF250F}"/>
          </ac:picMkLst>
        </pc:picChg>
        <pc:picChg chg="add mod">
          <ac:chgData name="Simon Stadlinger" userId="4127b6c232a2bc73" providerId="LiveId" clId="{F4EBB878-6014-2F4B-8219-5C4437683073}" dt="2020-06-14T14:27:00.845" v="3697"/>
          <ac:picMkLst>
            <pc:docMk/>
            <pc:sldMk cId="2234203901" sldId="284"/>
            <ac:picMk id="51" creationId="{85899B02-015A-A94D-942A-1B9FEC8EFF17}"/>
          </ac:picMkLst>
        </pc:picChg>
        <pc:picChg chg="add mod">
          <ac:chgData name="Simon Stadlinger" userId="4127b6c232a2bc73" providerId="LiveId" clId="{F4EBB878-6014-2F4B-8219-5C4437683073}" dt="2020-06-14T14:27:00.845" v="3697"/>
          <ac:picMkLst>
            <pc:docMk/>
            <pc:sldMk cId="2234203901" sldId="284"/>
            <ac:picMk id="52" creationId="{E2F32CD3-77B8-AA4C-827C-99ECA7619A9C}"/>
          </ac:picMkLst>
        </pc:picChg>
        <pc:picChg chg="add mod">
          <ac:chgData name="Simon Stadlinger" userId="4127b6c232a2bc73" providerId="LiveId" clId="{F4EBB878-6014-2F4B-8219-5C4437683073}" dt="2020-06-14T14:31:36.028" v="3722"/>
          <ac:picMkLst>
            <pc:docMk/>
            <pc:sldMk cId="2234203901" sldId="284"/>
            <ac:picMk id="53" creationId="{2F0B0BF5-92DD-9341-8458-162ECD5FAEEA}"/>
          </ac:picMkLst>
        </pc:picChg>
        <pc:picChg chg="add mod">
          <ac:chgData name="Simon Stadlinger" userId="4127b6c232a2bc73" providerId="LiveId" clId="{F4EBB878-6014-2F4B-8219-5C4437683073}" dt="2020-06-14T14:31:36.028" v="3722"/>
          <ac:picMkLst>
            <pc:docMk/>
            <pc:sldMk cId="2234203901" sldId="284"/>
            <ac:picMk id="54" creationId="{58B64791-27B0-5E49-996F-85A62EBFABFA}"/>
          </ac:picMkLst>
        </pc:picChg>
      </pc:sldChg>
      <pc:sldChg chg="modSp add del">
        <pc:chgData name="Simon Stadlinger" userId="4127b6c232a2bc73" providerId="LiveId" clId="{F4EBB878-6014-2F4B-8219-5C4437683073}" dt="2020-06-03T14:44:52.919" v="2768" actId="2696"/>
        <pc:sldMkLst>
          <pc:docMk/>
          <pc:sldMk cId="4052865241" sldId="285"/>
        </pc:sldMkLst>
        <pc:picChg chg="mod">
          <ac:chgData name="Simon Stadlinger" userId="4127b6c232a2bc73" providerId="LiveId" clId="{F4EBB878-6014-2F4B-8219-5C4437683073}" dt="2020-06-03T14:09:17.701" v="2390" actId="1076"/>
          <ac:picMkLst>
            <pc:docMk/>
            <pc:sldMk cId="4052865241" sldId="285"/>
            <ac:picMk id="12" creationId="{294D95B7-65BF-374B-B0FA-2E4275ADD30D}"/>
          </ac:picMkLst>
        </pc:picChg>
      </pc:sldChg>
      <pc:sldChg chg="addSp delSp modSp add modNotes">
        <pc:chgData name="Simon Stadlinger" userId="4127b6c232a2bc73" providerId="LiveId" clId="{F4EBB878-6014-2F4B-8219-5C4437683073}" dt="2020-06-14T14:31:41.758" v="3725" actId="478"/>
        <pc:sldMkLst>
          <pc:docMk/>
          <pc:sldMk cId="2144884655" sldId="286"/>
        </pc:sldMkLst>
        <pc:spChg chg="mod">
          <ac:chgData name="Simon Stadlinger" userId="4127b6c232a2bc73" providerId="LiveId" clId="{F4EBB878-6014-2F4B-8219-5C4437683073}" dt="2020-06-14T14:27:00.845" v="3697"/>
          <ac:spMkLst>
            <pc:docMk/>
            <pc:sldMk cId="2144884655" sldId="286"/>
            <ac:spMk id="3" creationId="{DC460123-B995-4E43-AE1D-61416F693865}"/>
          </ac:spMkLst>
        </pc:spChg>
        <pc:spChg chg="mod">
          <ac:chgData name="Simon Stadlinger" userId="4127b6c232a2bc73" providerId="LiveId" clId="{F4EBB878-6014-2F4B-8219-5C4437683073}" dt="2020-06-14T14:27:00.845" v="3697"/>
          <ac:spMkLst>
            <pc:docMk/>
            <pc:sldMk cId="2144884655" sldId="286"/>
            <ac:spMk id="19" creationId="{E123CE10-68F0-984F-9036-E35C0B78F951}"/>
          </ac:spMkLst>
        </pc:spChg>
        <pc:spChg chg="mod">
          <ac:chgData name="Simon Stadlinger" userId="4127b6c232a2bc73" providerId="LiveId" clId="{F4EBB878-6014-2F4B-8219-5C4437683073}" dt="2020-06-14T14:27:00.845" v="3697"/>
          <ac:spMkLst>
            <pc:docMk/>
            <pc:sldMk cId="2144884655" sldId="286"/>
            <ac:spMk id="26" creationId="{D1A56AC3-28E1-C746-9F87-1051639253FC}"/>
          </ac:spMkLst>
        </pc:spChg>
        <pc:spChg chg="mod">
          <ac:chgData name="Simon Stadlinger" userId="4127b6c232a2bc73" providerId="LiveId" clId="{F4EBB878-6014-2F4B-8219-5C4437683073}" dt="2020-06-14T14:27:00.845" v="3697"/>
          <ac:spMkLst>
            <pc:docMk/>
            <pc:sldMk cId="2144884655" sldId="286"/>
            <ac:spMk id="34" creationId="{2BA6A9BC-DF1B-D447-B11A-5D395DD61686}"/>
          </ac:spMkLst>
        </pc:spChg>
        <pc:spChg chg="mod">
          <ac:chgData name="Simon Stadlinger" userId="4127b6c232a2bc73" providerId="LiveId" clId="{F4EBB878-6014-2F4B-8219-5C4437683073}" dt="2020-06-14T14:27:00.845" v="3697"/>
          <ac:spMkLst>
            <pc:docMk/>
            <pc:sldMk cId="2144884655" sldId="286"/>
            <ac:spMk id="36" creationId="{4F8D077B-1D59-DB44-9813-45F0E892A81C}"/>
          </ac:spMkLst>
        </pc:spChg>
        <pc:spChg chg="mod">
          <ac:chgData name="Simon Stadlinger" userId="4127b6c232a2bc73" providerId="LiveId" clId="{F4EBB878-6014-2F4B-8219-5C4437683073}" dt="2020-06-14T14:27:00.845" v="3697"/>
          <ac:spMkLst>
            <pc:docMk/>
            <pc:sldMk cId="2144884655" sldId="286"/>
            <ac:spMk id="42" creationId="{B4E55C47-BDC1-2042-8CD5-869F683B61C3}"/>
          </ac:spMkLst>
        </pc:sp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2144884655" sldId="286"/>
            <ac:picMk id="2" creationId="{36B919B0-824B-374E-8BFA-B537FF214766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2144884655" sldId="286"/>
            <ac:picMk id="4" creationId="{76D745A4-0A16-1048-8124-8F202C119D5B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2144884655" sldId="286"/>
            <ac:picMk id="5" creationId="{34FD9C6D-190B-3841-AF71-562F986CDA4E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2144884655" sldId="286"/>
            <ac:picMk id="6" creationId="{3C657412-BED1-B042-9E96-2AF9FF7B01EA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2144884655" sldId="286"/>
            <ac:picMk id="7" creationId="{FFFCCB4E-5951-984E-8A66-1A590DD8A74E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2144884655" sldId="286"/>
            <ac:picMk id="8" creationId="{2092C238-74DD-6045-8849-BE82B0D6ABD7}"/>
          </ac:picMkLst>
        </pc:picChg>
        <pc:picChg chg="del mod">
          <ac:chgData name="Simon Stadlinger" userId="4127b6c232a2bc73" providerId="LiveId" clId="{F4EBB878-6014-2F4B-8219-5C4437683073}" dt="2020-06-14T14:31:41.758" v="3725" actId="478"/>
          <ac:picMkLst>
            <pc:docMk/>
            <pc:sldMk cId="2144884655" sldId="286"/>
            <ac:picMk id="9" creationId="{5FB15D5E-5363-0B4C-AB97-60D9AF26EE85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2144884655" sldId="286"/>
            <ac:picMk id="10" creationId="{E32BE059-3F4C-3649-B3A6-6457A26B170F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2144884655" sldId="286"/>
            <ac:picMk id="11" creationId="{2502C9EE-53C9-5042-8BCD-60140F17C161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2144884655" sldId="286"/>
            <ac:picMk id="12" creationId="{EE59DF69-6A0C-0C4D-BFBC-5EF74D15A61A}"/>
          </ac:picMkLst>
        </pc:picChg>
        <pc:picChg chg="add mod">
          <ac:chgData name="Simon Stadlinger" userId="4127b6c232a2bc73" providerId="LiveId" clId="{F4EBB878-6014-2F4B-8219-5C4437683073}" dt="2020-06-14T14:27:00.845" v="3697"/>
          <ac:picMkLst>
            <pc:docMk/>
            <pc:sldMk cId="2144884655" sldId="286"/>
            <ac:picMk id="13" creationId="{6360930B-7FF0-B842-B92E-2AF658BFC5DA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2144884655" sldId="286"/>
            <ac:picMk id="15" creationId="{6D1BD757-02DB-D945-B6F1-48EAAA745B64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2144884655" sldId="286"/>
            <ac:picMk id="16" creationId="{EAFD477A-2D61-5049-AAAB-99052E2308B5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2144884655" sldId="286"/>
            <ac:picMk id="17" creationId="{A1136C2C-F6ED-2747-8BA0-3DC42DA1B6C5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2144884655" sldId="286"/>
            <ac:picMk id="27" creationId="{D44F0CEA-984C-F947-A7BF-84319CC6D20D}"/>
          </ac:picMkLst>
        </pc:picChg>
        <pc:picChg chg="del mod">
          <ac:chgData name="Simon Stadlinger" userId="4127b6c232a2bc73" providerId="LiveId" clId="{F4EBB878-6014-2F4B-8219-5C4437683073}" dt="2020-06-14T14:31:41.758" v="3725" actId="478"/>
          <ac:picMkLst>
            <pc:docMk/>
            <pc:sldMk cId="2144884655" sldId="286"/>
            <ac:picMk id="28" creationId="{3B8E0EF5-B063-6945-9AD4-00351939AF56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2144884655" sldId="286"/>
            <ac:picMk id="31" creationId="{6523EB61-017B-A04D-83A8-707F8A6433DF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2144884655" sldId="286"/>
            <ac:picMk id="35" creationId="{C9E242E1-32E0-7349-8B39-7B1BCC2A5C5D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2144884655" sldId="286"/>
            <ac:picMk id="37" creationId="{05BE39EA-8051-BE4E-A3DF-3E3FF86AD698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2144884655" sldId="286"/>
            <ac:picMk id="38" creationId="{31259783-B6A6-AF4C-B833-529F8E705A1A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2144884655" sldId="286"/>
            <ac:picMk id="39" creationId="{5DDF8724-8BD7-334E-9029-3E52A95FC9C0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2144884655" sldId="286"/>
            <ac:picMk id="40" creationId="{D95259E6-EB42-A84B-B82B-716CEA4F72DE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2144884655" sldId="286"/>
            <ac:picMk id="41" creationId="{29E447FE-03C6-BC41-9BCA-A82ECF7A5ACA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2144884655" sldId="286"/>
            <ac:picMk id="43" creationId="{15BE847A-AAE9-6A4D-816A-E15A758D2F0D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2144884655" sldId="286"/>
            <ac:picMk id="44" creationId="{F5B34506-2DDE-B74D-A55C-6AD6ED4F09F7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2144884655" sldId="286"/>
            <ac:picMk id="45" creationId="{9599B64E-7B08-1B4E-8FD5-846CB9AE47CB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2144884655" sldId="286"/>
            <ac:picMk id="46" creationId="{43CFA779-F00F-EB48-A8EF-D9BC0E115920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2144884655" sldId="286"/>
            <ac:picMk id="47" creationId="{8278BA8D-7443-3D40-A78E-83FE18EE5E27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2144884655" sldId="286"/>
            <ac:picMk id="48" creationId="{23A0D4E8-0F9B-6442-8D61-C7DE16C010F5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2144884655" sldId="286"/>
            <ac:picMk id="49" creationId="{3EBE28E1-E0F7-B244-8556-2E2D2757AFFE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2144884655" sldId="286"/>
            <ac:picMk id="50" creationId="{4952033A-157D-5446-B1C5-36512EDF250F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2144884655" sldId="286"/>
            <ac:picMk id="51" creationId="{85899B02-015A-A94D-942A-1B9FEC8EFF17}"/>
          </ac:picMkLst>
        </pc:picChg>
        <pc:picChg chg="add mod">
          <ac:chgData name="Simon Stadlinger" userId="4127b6c232a2bc73" providerId="LiveId" clId="{F4EBB878-6014-2F4B-8219-5C4437683073}" dt="2020-06-14T14:27:00.845" v="3697"/>
          <ac:picMkLst>
            <pc:docMk/>
            <pc:sldMk cId="2144884655" sldId="286"/>
            <ac:picMk id="52" creationId="{39209317-5C1A-DC42-9DB9-13EA1C7831C7}"/>
          </ac:picMkLst>
        </pc:picChg>
        <pc:picChg chg="add mod">
          <ac:chgData name="Simon Stadlinger" userId="4127b6c232a2bc73" providerId="LiveId" clId="{F4EBB878-6014-2F4B-8219-5C4437683073}" dt="2020-06-14T14:27:00.845" v="3697"/>
          <ac:picMkLst>
            <pc:docMk/>
            <pc:sldMk cId="2144884655" sldId="286"/>
            <ac:picMk id="53" creationId="{7EAADB9E-578A-AD4D-9CA2-DFBB5B191D12}"/>
          </ac:picMkLst>
        </pc:picChg>
        <pc:picChg chg="add mod">
          <ac:chgData name="Simon Stadlinger" userId="4127b6c232a2bc73" providerId="LiveId" clId="{F4EBB878-6014-2F4B-8219-5C4437683073}" dt="2020-06-14T14:27:00.845" v="3697"/>
          <ac:picMkLst>
            <pc:docMk/>
            <pc:sldMk cId="2144884655" sldId="286"/>
            <ac:picMk id="54" creationId="{64EAA608-D2AC-154C-AC4C-2834A9797DB7}"/>
          </ac:picMkLst>
        </pc:picChg>
        <pc:picChg chg="add mod">
          <ac:chgData name="Simon Stadlinger" userId="4127b6c232a2bc73" providerId="LiveId" clId="{F4EBB878-6014-2F4B-8219-5C4437683073}" dt="2020-06-14T14:27:00.845" v="3697"/>
          <ac:picMkLst>
            <pc:docMk/>
            <pc:sldMk cId="2144884655" sldId="286"/>
            <ac:picMk id="55" creationId="{F9653D50-0E69-4144-B8FC-F26B0D3EBE08}"/>
          </ac:picMkLst>
        </pc:picChg>
        <pc:picChg chg="add mod">
          <ac:chgData name="Simon Stadlinger" userId="4127b6c232a2bc73" providerId="LiveId" clId="{F4EBB878-6014-2F4B-8219-5C4437683073}" dt="2020-06-14T14:27:00.845" v="3697"/>
          <ac:picMkLst>
            <pc:docMk/>
            <pc:sldMk cId="2144884655" sldId="286"/>
            <ac:picMk id="56" creationId="{1CE6DDEB-FD7D-204F-8A9C-B6C2B1C68436}"/>
          </ac:picMkLst>
        </pc:picChg>
        <pc:picChg chg="add mod">
          <ac:chgData name="Simon Stadlinger" userId="4127b6c232a2bc73" providerId="LiveId" clId="{F4EBB878-6014-2F4B-8219-5C4437683073}" dt="2020-06-14T14:27:00.845" v="3697"/>
          <ac:picMkLst>
            <pc:docMk/>
            <pc:sldMk cId="2144884655" sldId="286"/>
            <ac:picMk id="57" creationId="{833F301E-2D2A-BC47-A972-E1034AE0A527}"/>
          </ac:picMkLst>
        </pc:picChg>
        <pc:picChg chg="add mod">
          <ac:chgData name="Simon Stadlinger" userId="4127b6c232a2bc73" providerId="LiveId" clId="{F4EBB878-6014-2F4B-8219-5C4437683073}" dt="2020-06-14T14:27:00.845" v="3697"/>
          <ac:picMkLst>
            <pc:docMk/>
            <pc:sldMk cId="2144884655" sldId="286"/>
            <ac:picMk id="58" creationId="{07728B66-4B44-EA44-8795-370781C181AD}"/>
          </ac:picMkLst>
        </pc:picChg>
        <pc:picChg chg="add mod">
          <ac:chgData name="Simon Stadlinger" userId="4127b6c232a2bc73" providerId="LiveId" clId="{F4EBB878-6014-2F4B-8219-5C4437683073}" dt="2020-06-14T14:27:00.845" v="3697"/>
          <ac:picMkLst>
            <pc:docMk/>
            <pc:sldMk cId="2144884655" sldId="286"/>
            <ac:picMk id="59" creationId="{EE20E42B-5C87-D440-B5EF-38BAD8DD2E20}"/>
          </ac:picMkLst>
        </pc:picChg>
        <pc:picChg chg="add mod">
          <ac:chgData name="Simon Stadlinger" userId="4127b6c232a2bc73" providerId="LiveId" clId="{F4EBB878-6014-2F4B-8219-5C4437683073}" dt="2020-06-14T14:31:40.191" v="3724"/>
          <ac:picMkLst>
            <pc:docMk/>
            <pc:sldMk cId="2144884655" sldId="286"/>
            <ac:picMk id="60" creationId="{93E377DD-6E63-E947-AC77-A930D923C0AB}"/>
          </ac:picMkLst>
        </pc:picChg>
        <pc:picChg chg="add mod">
          <ac:chgData name="Simon Stadlinger" userId="4127b6c232a2bc73" providerId="LiveId" clId="{F4EBB878-6014-2F4B-8219-5C4437683073}" dt="2020-06-14T14:31:40.191" v="3724"/>
          <ac:picMkLst>
            <pc:docMk/>
            <pc:sldMk cId="2144884655" sldId="286"/>
            <ac:picMk id="61" creationId="{0188E4CD-CBFD-D447-BBAA-7A1B0DA9B62C}"/>
          </ac:picMkLst>
        </pc:picChg>
      </pc:sldChg>
      <pc:sldChg chg="delSp modSp add del">
        <pc:chgData name="Simon Stadlinger" userId="4127b6c232a2bc73" providerId="LiveId" clId="{F4EBB878-6014-2F4B-8219-5C4437683073}" dt="2020-06-03T14:18:30.426" v="2478" actId="2696"/>
        <pc:sldMkLst>
          <pc:docMk/>
          <pc:sldMk cId="3906244957" sldId="287"/>
        </pc:sldMkLst>
        <pc:spChg chg="del">
          <ac:chgData name="Simon Stadlinger" userId="4127b6c232a2bc73" providerId="LiveId" clId="{F4EBB878-6014-2F4B-8219-5C4437683073}" dt="2020-06-03T14:14:46.345" v="2458" actId="478"/>
          <ac:spMkLst>
            <pc:docMk/>
            <pc:sldMk cId="3906244957" sldId="287"/>
            <ac:spMk id="3" creationId="{DC460123-B995-4E43-AE1D-61416F693865}"/>
          </ac:spMkLst>
        </pc:spChg>
        <pc:picChg chg="mod">
          <ac:chgData name="Simon Stadlinger" userId="4127b6c232a2bc73" providerId="LiveId" clId="{F4EBB878-6014-2F4B-8219-5C4437683073}" dt="2020-06-03T14:14:49.944" v="2460" actId="1076"/>
          <ac:picMkLst>
            <pc:docMk/>
            <pc:sldMk cId="3906244957" sldId="287"/>
            <ac:picMk id="11" creationId="{2502C9EE-53C9-5042-8BCD-60140F17C161}"/>
          </ac:picMkLst>
        </pc:picChg>
        <pc:picChg chg="del">
          <ac:chgData name="Simon Stadlinger" userId="4127b6c232a2bc73" providerId="LiveId" clId="{F4EBB878-6014-2F4B-8219-5C4437683073}" dt="2020-06-03T14:14:46.345" v="2458" actId="478"/>
          <ac:picMkLst>
            <pc:docMk/>
            <pc:sldMk cId="3906244957" sldId="287"/>
            <ac:picMk id="12" creationId="{EE59DF69-6A0C-0C4D-BFBC-5EF74D15A61A}"/>
          </ac:picMkLst>
        </pc:picChg>
        <pc:picChg chg="del">
          <ac:chgData name="Simon Stadlinger" userId="4127b6c232a2bc73" providerId="LiveId" clId="{F4EBB878-6014-2F4B-8219-5C4437683073}" dt="2020-06-03T14:14:46.345" v="2458" actId="478"/>
          <ac:picMkLst>
            <pc:docMk/>
            <pc:sldMk cId="3906244957" sldId="287"/>
            <ac:picMk id="31" creationId="{6523EB61-017B-A04D-83A8-707F8A6433DF}"/>
          </ac:picMkLst>
        </pc:picChg>
        <pc:picChg chg="del">
          <ac:chgData name="Simon Stadlinger" userId="4127b6c232a2bc73" providerId="LiveId" clId="{F4EBB878-6014-2F4B-8219-5C4437683073}" dt="2020-06-03T14:14:46.345" v="2458" actId="478"/>
          <ac:picMkLst>
            <pc:docMk/>
            <pc:sldMk cId="3906244957" sldId="287"/>
            <ac:picMk id="48" creationId="{23A0D4E8-0F9B-6442-8D61-C7DE16C010F5}"/>
          </ac:picMkLst>
        </pc:picChg>
        <pc:picChg chg="del">
          <ac:chgData name="Simon Stadlinger" userId="4127b6c232a2bc73" providerId="LiveId" clId="{F4EBB878-6014-2F4B-8219-5C4437683073}" dt="2020-06-03T14:14:46.345" v="2458" actId="478"/>
          <ac:picMkLst>
            <pc:docMk/>
            <pc:sldMk cId="3906244957" sldId="287"/>
            <ac:picMk id="49" creationId="{3EBE28E1-E0F7-B244-8556-2E2D2757AFFE}"/>
          </ac:picMkLst>
        </pc:picChg>
        <pc:picChg chg="del">
          <ac:chgData name="Simon Stadlinger" userId="4127b6c232a2bc73" providerId="LiveId" clId="{F4EBB878-6014-2F4B-8219-5C4437683073}" dt="2020-06-03T14:14:46.345" v="2458" actId="478"/>
          <ac:picMkLst>
            <pc:docMk/>
            <pc:sldMk cId="3906244957" sldId="287"/>
            <ac:picMk id="50" creationId="{4952033A-157D-5446-B1C5-36512EDF250F}"/>
          </ac:picMkLst>
        </pc:picChg>
        <pc:picChg chg="mod">
          <ac:chgData name="Simon Stadlinger" userId="4127b6c232a2bc73" providerId="LiveId" clId="{F4EBB878-6014-2F4B-8219-5C4437683073}" dt="2020-06-03T14:15:57.774" v="2466" actId="1076"/>
          <ac:picMkLst>
            <pc:docMk/>
            <pc:sldMk cId="3906244957" sldId="287"/>
            <ac:picMk id="51" creationId="{85899B02-015A-A94D-942A-1B9FEC8EFF17}"/>
          </ac:picMkLst>
        </pc:picChg>
        <pc:picChg chg="mod">
          <ac:chgData name="Simon Stadlinger" userId="4127b6c232a2bc73" providerId="LiveId" clId="{F4EBB878-6014-2F4B-8219-5C4437683073}" dt="2020-06-03T14:15:16.575" v="2461" actId="1076"/>
          <ac:picMkLst>
            <pc:docMk/>
            <pc:sldMk cId="3906244957" sldId="287"/>
            <ac:picMk id="55" creationId="{F9653D50-0E69-4144-B8FC-F26B0D3EBE08}"/>
          </ac:picMkLst>
        </pc:picChg>
      </pc:sldChg>
      <pc:sldChg chg="addSp delSp modSp add modNotes">
        <pc:chgData name="Simon Stadlinger" userId="4127b6c232a2bc73" providerId="LiveId" clId="{F4EBB878-6014-2F4B-8219-5C4437683073}" dt="2020-06-14T14:31:44.962" v="3727" actId="478"/>
        <pc:sldMkLst>
          <pc:docMk/>
          <pc:sldMk cId="1367325463" sldId="288"/>
        </pc:sldMkLst>
        <pc:spChg chg="del">
          <ac:chgData name="Simon Stadlinger" userId="4127b6c232a2bc73" providerId="LiveId" clId="{F4EBB878-6014-2F4B-8219-5C4437683073}" dt="2020-06-03T14:19:22.948" v="2497" actId="478"/>
          <ac:spMkLst>
            <pc:docMk/>
            <pc:sldMk cId="1367325463" sldId="288"/>
            <ac:spMk id="3" creationId="{DC460123-B995-4E43-AE1D-61416F693865}"/>
          </ac:spMkLst>
        </pc:spChg>
        <pc:spChg chg="mod">
          <ac:chgData name="Simon Stadlinger" userId="4127b6c232a2bc73" providerId="LiveId" clId="{F4EBB878-6014-2F4B-8219-5C4437683073}" dt="2020-06-14T14:27:00.845" v="3697"/>
          <ac:spMkLst>
            <pc:docMk/>
            <pc:sldMk cId="1367325463" sldId="288"/>
            <ac:spMk id="19" creationId="{E123CE10-68F0-984F-9036-E35C0B78F951}"/>
          </ac:spMkLst>
        </pc:spChg>
        <pc:spChg chg="mod">
          <ac:chgData name="Simon Stadlinger" userId="4127b6c232a2bc73" providerId="LiveId" clId="{F4EBB878-6014-2F4B-8219-5C4437683073}" dt="2020-06-14T14:27:00.845" v="3697"/>
          <ac:spMkLst>
            <pc:docMk/>
            <pc:sldMk cId="1367325463" sldId="288"/>
            <ac:spMk id="26" creationId="{D1A56AC3-28E1-C746-9F87-1051639253FC}"/>
          </ac:spMkLst>
        </pc:spChg>
        <pc:spChg chg="mod">
          <ac:chgData name="Simon Stadlinger" userId="4127b6c232a2bc73" providerId="LiveId" clId="{F4EBB878-6014-2F4B-8219-5C4437683073}" dt="2020-06-14T14:27:00.845" v="3697"/>
          <ac:spMkLst>
            <pc:docMk/>
            <pc:sldMk cId="1367325463" sldId="288"/>
            <ac:spMk id="34" creationId="{2BA6A9BC-DF1B-D447-B11A-5D395DD61686}"/>
          </ac:spMkLst>
        </pc:spChg>
        <pc:spChg chg="mod">
          <ac:chgData name="Simon Stadlinger" userId="4127b6c232a2bc73" providerId="LiveId" clId="{F4EBB878-6014-2F4B-8219-5C4437683073}" dt="2020-06-14T14:27:00.845" v="3697"/>
          <ac:spMkLst>
            <pc:docMk/>
            <pc:sldMk cId="1367325463" sldId="288"/>
            <ac:spMk id="36" creationId="{4F8D077B-1D59-DB44-9813-45F0E892A81C}"/>
          </ac:spMkLst>
        </pc:spChg>
        <pc:spChg chg="mod">
          <ac:chgData name="Simon Stadlinger" userId="4127b6c232a2bc73" providerId="LiveId" clId="{F4EBB878-6014-2F4B-8219-5C4437683073}" dt="2020-06-14T14:27:00.845" v="3697"/>
          <ac:spMkLst>
            <pc:docMk/>
            <pc:sldMk cId="1367325463" sldId="288"/>
            <ac:spMk id="42" creationId="{B4E55C47-BDC1-2042-8CD5-869F683B61C3}"/>
          </ac:spMkLst>
        </pc:sp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1367325463" sldId="288"/>
            <ac:picMk id="2" creationId="{36B919B0-824B-374E-8BFA-B537FF214766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1367325463" sldId="288"/>
            <ac:picMk id="4" creationId="{76D745A4-0A16-1048-8124-8F202C119D5B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1367325463" sldId="288"/>
            <ac:picMk id="5" creationId="{34FD9C6D-190B-3841-AF71-562F986CDA4E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1367325463" sldId="288"/>
            <ac:picMk id="6" creationId="{3C657412-BED1-B042-9E96-2AF9FF7B01EA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1367325463" sldId="288"/>
            <ac:picMk id="7" creationId="{FFFCCB4E-5951-984E-8A66-1A590DD8A74E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1367325463" sldId="288"/>
            <ac:picMk id="8" creationId="{2092C238-74DD-6045-8849-BE82B0D6ABD7}"/>
          </ac:picMkLst>
        </pc:picChg>
        <pc:picChg chg="del mod">
          <ac:chgData name="Simon Stadlinger" userId="4127b6c232a2bc73" providerId="LiveId" clId="{F4EBB878-6014-2F4B-8219-5C4437683073}" dt="2020-06-14T14:31:44.962" v="3727" actId="478"/>
          <ac:picMkLst>
            <pc:docMk/>
            <pc:sldMk cId="1367325463" sldId="288"/>
            <ac:picMk id="9" creationId="{5FB15D5E-5363-0B4C-AB97-60D9AF26EE85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1367325463" sldId="288"/>
            <ac:picMk id="10" creationId="{E32BE059-3F4C-3649-B3A6-6457A26B170F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1367325463" sldId="288"/>
            <ac:picMk id="11" creationId="{2502C9EE-53C9-5042-8BCD-60140F17C161}"/>
          </ac:picMkLst>
        </pc:picChg>
        <pc:picChg chg="del">
          <ac:chgData name="Simon Stadlinger" userId="4127b6c232a2bc73" providerId="LiveId" clId="{F4EBB878-6014-2F4B-8219-5C4437683073}" dt="2020-06-03T14:19:22.948" v="2497" actId="478"/>
          <ac:picMkLst>
            <pc:docMk/>
            <pc:sldMk cId="1367325463" sldId="288"/>
            <ac:picMk id="12" creationId="{EE59DF69-6A0C-0C4D-BFBC-5EF74D15A61A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1367325463" sldId="288"/>
            <ac:picMk id="13" creationId="{6360930B-7FF0-B842-B92E-2AF658BFC5DA}"/>
          </ac:picMkLst>
        </pc:picChg>
        <pc:picChg chg="add del">
          <ac:chgData name="Simon Stadlinger" userId="4127b6c232a2bc73" providerId="LiveId" clId="{F4EBB878-6014-2F4B-8219-5C4437683073}" dt="2020-06-03T14:18:42.200" v="2480"/>
          <ac:picMkLst>
            <pc:docMk/>
            <pc:sldMk cId="1367325463" sldId="288"/>
            <ac:picMk id="14" creationId="{C2C1431A-A87B-9C4D-AB52-005B60E79C6B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1367325463" sldId="288"/>
            <ac:picMk id="15" creationId="{6D1BD757-02DB-D945-B6F1-48EAAA745B64}"/>
          </ac:picMkLst>
        </pc:picChg>
        <pc:picChg chg="del">
          <ac:chgData name="Simon Stadlinger" userId="4127b6c232a2bc73" providerId="LiveId" clId="{F4EBB878-6014-2F4B-8219-5C4437683073}" dt="2020-06-03T14:19:22.948" v="2497" actId="478"/>
          <ac:picMkLst>
            <pc:docMk/>
            <pc:sldMk cId="1367325463" sldId="288"/>
            <ac:picMk id="16" creationId="{EAFD477A-2D61-5049-AAAB-99052E2308B5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1367325463" sldId="288"/>
            <ac:picMk id="17" creationId="{A1136C2C-F6ED-2747-8BA0-3DC42DA1B6C5}"/>
          </ac:picMkLst>
        </pc:picChg>
        <pc:picChg chg="add mod">
          <ac:chgData name="Simon Stadlinger" userId="4127b6c232a2bc73" providerId="LiveId" clId="{F4EBB878-6014-2F4B-8219-5C4437683073}" dt="2020-06-14T14:27:00.845" v="3697"/>
          <ac:picMkLst>
            <pc:docMk/>
            <pc:sldMk cId="1367325463" sldId="288"/>
            <ac:picMk id="18" creationId="{E1E8C6F3-5E1E-9C41-B42C-0DE55DEEB81A}"/>
          </ac:picMkLst>
        </pc:picChg>
        <pc:picChg chg="add mod">
          <ac:chgData name="Simon Stadlinger" userId="4127b6c232a2bc73" providerId="LiveId" clId="{F4EBB878-6014-2F4B-8219-5C4437683073}" dt="2020-06-14T14:27:00.845" v="3697"/>
          <ac:picMkLst>
            <pc:docMk/>
            <pc:sldMk cId="1367325463" sldId="288"/>
            <ac:picMk id="20" creationId="{EA8877F9-B9E0-0749-BDF6-27D3DFFFBE40}"/>
          </ac:picMkLst>
        </pc:picChg>
        <pc:picChg chg="add mod">
          <ac:chgData name="Simon Stadlinger" userId="4127b6c232a2bc73" providerId="LiveId" clId="{F4EBB878-6014-2F4B-8219-5C4437683073}" dt="2020-06-14T14:27:00.845" v="3697"/>
          <ac:picMkLst>
            <pc:docMk/>
            <pc:sldMk cId="1367325463" sldId="288"/>
            <ac:picMk id="21" creationId="{D0F3DEFD-8013-7641-B94F-B59054454637}"/>
          </ac:picMkLst>
        </pc:picChg>
        <pc:picChg chg="add mod">
          <ac:chgData name="Simon Stadlinger" userId="4127b6c232a2bc73" providerId="LiveId" clId="{F4EBB878-6014-2F4B-8219-5C4437683073}" dt="2020-06-14T14:27:00.845" v="3697"/>
          <ac:picMkLst>
            <pc:docMk/>
            <pc:sldMk cId="1367325463" sldId="288"/>
            <ac:picMk id="22" creationId="{A94F6908-3CA8-5B44-9C4A-E5F214F2E09D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1367325463" sldId="288"/>
            <ac:picMk id="27" creationId="{D44F0CEA-984C-F947-A7BF-84319CC6D20D}"/>
          </ac:picMkLst>
        </pc:picChg>
        <pc:picChg chg="del mod">
          <ac:chgData name="Simon Stadlinger" userId="4127b6c232a2bc73" providerId="LiveId" clId="{F4EBB878-6014-2F4B-8219-5C4437683073}" dt="2020-06-14T14:31:44.962" v="3727" actId="478"/>
          <ac:picMkLst>
            <pc:docMk/>
            <pc:sldMk cId="1367325463" sldId="288"/>
            <ac:picMk id="28" creationId="{3B8E0EF5-B063-6945-9AD4-00351939AF56}"/>
          </ac:picMkLst>
        </pc:picChg>
        <pc:picChg chg="del">
          <ac:chgData name="Simon Stadlinger" userId="4127b6c232a2bc73" providerId="LiveId" clId="{F4EBB878-6014-2F4B-8219-5C4437683073}" dt="2020-06-03T14:19:22.948" v="2497" actId="478"/>
          <ac:picMkLst>
            <pc:docMk/>
            <pc:sldMk cId="1367325463" sldId="288"/>
            <ac:picMk id="31" creationId="{6523EB61-017B-A04D-83A8-707F8A6433DF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1367325463" sldId="288"/>
            <ac:picMk id="35" creationId="{C9E242E1-32E0-7349-8B39-7B1BCC2A5C5D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1367325463" sldId="288"/>
            <ac:picMk id="37" creationId="{05BE39EA-8051-BE4E-A3DF-3E3FF86AD698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1367325463" sldId="288"/>
            <ac:picMk id="38" creationId="{31259783-B6A6-AF4C-B833-529F8E705A1A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1367325463" sldId="288"/>
            <ac:picMk id="39" creationId="{5DDF8724-8BD7-334E-9029-3E52A95FC9C0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1367325463" sldId="288"/>
            <ac:picMk id="40" creationId="{D95259E6-EB42-A84B-B82B-716CEA4F72DE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1367325463" sldId="288"/>
            <ac:picMk id="41" creationId="{29E447FE-03C6-BC41-9BCA-A82ECF7A5ACA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1367325463" sldId="288"/>
            <ac:picMk id="43" creationId="{15BE847A-AAE9-6A4D-816A-E15A758D2F0D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1367325463" sldId="288"/>
            <ac:picMk id="44" creationId="{F5B34506-2DDE-B74D-A55C-6AD6ED4F09F7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1367325463" sldId="288"/>
            <ac:picMk id="45" creationId="{9599B64E-7B08-1B4E-8FD5-846CB9AE47CB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1367325463" sldId="288"/>
            <ac:picMk id="46" creationId="{43CFA779-F00F-EB48-A8EF-D9BC0E115920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1367325463" sldId="288"/>
            <ac:picMk id="47" creationId="{8278BA8D-7443-3D40-A78E-83FE18EE5E27}"/>
          </ac:picMkLst>
        </pc:picChg>
        <pc:picChg chg="del">
          <ac:chgData name="Simon Stadlinger" userId="4127b6c232a2bc73" providerId="LiveId" clId="{F4EBB878-6014-2F4B-8219-5C4437683073}" dt="2020-06-03T14:19:22.948" v="2497" actId="478"/>
          <ac:picMkLst>
            <pc:docMk/>
            <pc:sldMk cId="1367325463" sldId="288"/>
            <ac:picMk id="48" creationId="{23A0D4E8-0F9B-6442-8D61-C7DE16C010F5}"/>
          </ac:picMkLst>
        </pc:picChg>
        <pc:picChg chg="add mod">
          <ac:chgData name="Simon Stadlinger" userId="4127b6c232a2bc73" providerId="LiveId" clId="{F4EBB878-6014-2F4B-8219-5C4437683073}" dt="2020-06-14T14:31:43.664" v="3726"/>
          <ac:picMkLst>
            <pc:docMk/>
            <pc:sldMk cId="1367325463" sldId="288"/>
            <ac:picMk id="48" creationId="{E6CF42BA-E425-324B-826F-D0DDB9A69746}"/>
          </ac:picMkLst>
        </pc:picChg>
        <pc:picChg chg="del">
          <ac:chgData name="Simon Stadlinger" userId="4127b6c232a2bc73" providerId="LiveId" clId="{F4EBB878-6014-2F4B-8219-5C4437683073}" dt="2020-06-03T14:19:22.948" v="2497" actId="478"/>
          <ac:picMkLst>
            <pc:docMk/>
            <pc:sldMk cId="1367325463" sldId="288"/>
            <ac:picMk id="49" creationId="{3EBE28E1-E0F7-B244-8556-2E2D2757AFFE}"/>
          </ac:picMkLst>
        </pc:picChg>
        <pc:picChg chg="add mod">
          <ac:chgData name="Simon Stadlinger" userId="4127b6c232a2bc73" providerId="LiveId" clId="{F4EBB878-6014-2F4B-8219-5C4437683073}" dt="2020-06-14T14:31:43.664" v="3726"/>
          <ac:picMkLst>
            <pc:docMk/>
            <pc:sldMk cId="1367325463" sldId="288"/>
            <ac:picMk id="49" creationId="{BBAD569A-079D-A243-BADB-C4B8E4068D4A}"/>
          </ac:picMkLst>
        </pc:picChg>
        <pc:picChg chg="del">
          <ac:chgData name="Simon Stadlinger" userId="4127b6c232a2bc73" providerId="LiveId" clId="{F4EBB878-6014-2F4B-8219-5C4437683073}" dt="2020-06-03T14:19:22.948" v="2497" actId="478"/>
          <ac:picMkLst>
            <pc:docMk/>
            <pc:sldMk cId="1367325463" sldId="288"/>
            <ac:picMk id="50" creationId="{4952033A-157D-5446-B1C5-36512EDF250F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1367325463" sldId="288"/>
            <ac:picMk id="51" creationId="{85899B02-015A-A94D-942A-1B9FEC8EFF17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1367325463" sldId="288"/>
            <ac:picMk id="52" creationId="{39209317-5C1A-DC42-9DB9-13EA1C7831C7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1367325463" sldId="288"/>
            <ac:picMk id="53" creationId="{7EAADB9E-578A-AD4D-9CA2-DFBB5B191D12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1367325463" sldId="288"/>
            <ac:picMk id="54" creationId="{64EAA608-D2AC-154C-AC4C-2834A9797DB7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1367325463" sldId="288"/>
            <ac:picMk id="55" creationId="{F9653D50-0E69-4144-B8FC-F26B0D3EBE08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1367325463" sldId="288"/>
            <ac:picMk id="56" creationId="{1CE6DDEB-FD7D-204F-8A9C-B6C2B1C68436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1367325463" sldId="288"/>
            <ac:picMk id="57" creationId="{833F301E-2D2A-BC47-A972-E1034AE0A527}"/>
          </ac:picMkLst>
        </pc:picChg>
      </pc:sldChg>
      <pc:sldChg chg="addSp delSp modSp add modNotes">
        <pc:chgData name="Simon Stadlinger" userId="4127b6c232a2bc73" providerId="LiveId" clId="{F4EBB878-6014-2F4B-8219-5C4437683073}" dt="2020-06-14T14:31:49.810" v="3729" actId="478"/>
        <pc:sldMkLst>
          <pc:docMk/>
          <pc:sldMk cId="138552826" sldId="289"/>
        </pc:sldMkLst>
        <pc:spChg chg="mod">
          <ac:chgData name="Simon Stadlinger" userId="4127b6c232a2bc73" providerId="LiveId" clId="{F4EBB878-6014-2F4B-8219-5C4437683073}" dt="2020-06-14T14:27:00.845" v="3697"/>
          <ac:spMkLst>
            <pc:docMk/>
            <pc:sldMk cId="138552826" sldId="289"/>
            <ac:spMk id="19" creationId="{E123CE10-68F0-984F-9036-E35C0B78F951}"/>
          </ac:spMkLst>
        </pc:spChg>
        <pc:spChg chg="mod">
          <ac:chgData name="Simon Stadlinger" userId="4127b6c232a2bc73" providerId="LiveId" clId="{F4EBB878-6014-2F4B-8219-5C4437683073}" dt="2020-06-14T14:27:00.845" v="3697"/>
          <ac:spMkLst>
            <pc:docMk/>
            <pc:sldMk cId="138552826" sldId="289"/>
            <ac:spMk id="26" creationId="{D1A56AC3-28E1-C746-9F87-1051639253FC}"/>
          </ac:spMkLst>
        </pc:spChg>
        <pc:spChg chg="mod">
          <ac:chgData name="Simon Stadlinger" userId="4127b6c232a2bc73" providerId="LiveId" clId="{F4EBB878-6014-2F4B-8219-5C4437683073}" dt="2020-06-14T14:27:00.845" v="3697"/>
          <ac:spMkLst>
            <pc:docMk/>
            <pc:sldMk cId="138552826" sldId="289"/>
            <ac:spMk id="34" creationId="{2BA6A9BC-DF1B-D447-B11A-5D395DD61686}"/>
          </ac:spMkLst>
        </pc:spChg>
        <pc:spChg chg="mod">
          <ac:chgData name="Simon Stadlinger" userId="4127b6c232a2bc73" providerId="LiveId" clId="{F4EBB878-6014-2F4B-8219-5C4437683073}" dt="2020-06-14T14:27:00.845" v="3697"/>
          <ac:spMkLst>
            <pc:docMk/>
            <pc:sldMk cId="138552826" sldId="289"/>
            <ac:spMk id="36" creationId="{4F8D077B-1D59-DB44-9813-45F0E892A81C}"/>
          </ac:spMkLst>
        </pc:spChg>
        <pc:spChg chg="mod">
          <ac:chgData name="Simon Stadlinger" userId="4127b6c232a2bc73" providerId="LiveId" clId="{F4EBB878-6014-2F4B-8219-5C4437683073}" dt="2020-06-14T14:27:00.845" v="3697"/>
          <ac:spMkLst>
            <pc:docMk/>
            <pc:sldMk cId="138552826" sldId="289"/>
            <ac:spMk id="42" creationId="{B4E55C47-BDC1-2042-8CD5-869F683B61C3}"/>
          </ac:spMkLst>
        </pc:sp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138552826" sldId="289"/>
            <ac:picMk id="2" creationId="{36B919B0-824B-374E-8BFA-B537FF214766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138552826" sldId="289"/>
            <ac:picMk id="4" creationId="{76D745A4-0A16-1048-8124-8F202C119D5B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138552826" sldId="289"/>
            <ac:picMk id="5" creationId="{34FD9C6D-190B-3841-AF71-562F986CDA4E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138552826" sldId="289"/>
            <ac:picMk id="6" creationId="{3C657412-BED1-B042-9E96-2AF9FF7B01EA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138552826" sldId="289"/>
            <ac:picMk id="7" creationId="{FFFCCB4E-5951-984E-8A66-1A590DD8A74E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138552826" sldId="289"/>
            <ac:picMk id="8" creationId="{2092C238-74DD-6045-8849-BE82B0D6ABD7}"/>
          </ac:picMkLst>
        </pc:picChg>
        <pc:picChg chg="del mod">
          <ac:chgData name="Simon Stadlinger" userId="4127b6c232a2bc73" providerId="LiveId" clId="{F4EBB878-6014-2F4B-8219-5C4437683073}" dt="2020-06-14T14:31:49.810" v="3729" actId="478"/>
          <ac:picMkLst>
            <pc:docMk/>
            <pc:sldMk cId="138552826" sldId="289"/>
            <ac:picMk id="9" creationId="{5FB15D5E-5363-0B4C-AB97-60D9AF26EE85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138552826" sldId="289"/>
            <ac:picMk id="10" creationId="{E32BE059-3F4C-3649-B3A6-6457A26B170F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138552826" sldId="289"/>
            <ac:picMk id="11" creationId="{2502C9EE-53C9-5042-8BCD-60140F17C161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138552826" sldId="289"/>
            <ac:picMk id="13" creationId="{6360930B-7FF0-B842-B92E-2AF658BFC5DA}"/>
          </ac:picMkLst>
        </pc:picChg>
        <pc:picChg chg="del">
          <ac:chgData name="Simon Stadlinger" userId="4127b6c232a2bc73" providerId="LiveId" clId="{F4EBB878-6014-2F4B-8219-5C4437683073}" dt="2020-06-03T14:34:34.781" v="2683" actId="478"/>
          <ac:picMkLst>
            <pc:docMk/>
            <pc:sldMk cId="138552826" sldId="289"/>
            <ac:picMk id="15" creationId="{6D1BD757-02DB-D945-B6F1-48EAAA745B64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138552826" sldId="289"/>
            <ac:picMk id="17" creationId="{A1136C2C-F6ED-2747-8BA0-3DC42DA1B6C5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138552826" sldId="289"/>
            <ac:picMk id="18" creationId="{E1E8C6F3-5E1E-9C41-B42C-0DE55DEEB81A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138552826" sldId="289"/>
            <ac:picMk id="20" creationId="{EA8877F9-B9E0-0749-BDF6-27D3DFFFBE40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138552826" sldId="289"/>
            <ac:picMk id="21" creationId="{D0F3DEFD-8013-7641-B94F-B59054454637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138552826" sldId="289"/>
            <ac:picMk id="22" creationId="{A94F6908-3CA8-5B44-9C4A-E5F214F2E09D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138552826" sldId="289"/>
            <ac:picMk id="27" creationId="{D44F0CEA-984C-F947-A7BF-84319CC6D20D}"/>
          </ac:picMkLst>
        </pc:picChg>
        <pc:picChg chg="del mod">
          <ac:chgData name="Simon Stadlinger" userId="4127b6c232a2bc73" providerId="LiveId" clId="{F4EBB878-6014-2F4B-8219-5C4437683073}" dt="2020-06-14T14:31:49.810" v="3729" actId="478"/>
          <ac:picMkLst>
            <pc:docMk/>
            <pc:sldMk cId="138552826" sldId="289"/>
            <ac:picMk id="28" creationId="{3B8E0EF5-B063-6945-9AD4-00351939AF56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138552826" sldId="289"/>
            <ac:picMk id="35" creationId="{C9E242E1-32E0-7349-8B39-7B1BCC2A5C5D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138552826" sldId="289"/>
            <ac:picMk id="37" creationId="{05BE39EA-8051-BE4E-A3DF-3E3FF86AD698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138552826" sldId="289"/>
            <ac:picMk id="38" creationId="{31259783-B6A6-AF4C-B833-529F8E705A1A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138552826" sldId="289"/>
            <ac:picMk id="39" creationId="{5DDF8724-8BD7-334E-9029-3E52A95FC9C0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138552826" sldId="289"/>
            <ac:picMk id="40" creationId="{D95259E6-EB42-A84B-B82B-716CEA4F72DE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138552826" sldId="289"/>
            <ac:picMk id="41" creationId="{29E447FE-03C6-BC41-9BCA-A82ECF7A5ACA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138552826" sldId="289"/>
            <ac:picMk id="43" creationId="{15BE847A-AAE9-6A4D-816A-E15A758D2F0D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138552826" sldId="289"/>
            <ac:picMk id="44" creationId="{F5B34506-2DDE-B74D-A55C-6AD6ED4F09F7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138552826" sldId="289"/>
            <ac:picMk id="45" creationId="{9599B64E-7B08-1B4E-8FD5-846CB9AE47CB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138552826" sldId="289"/>
            <ac:picMk id="46" creationId="{43CFA779-F00F-EB48-A8EF-D9BC0E115920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138552826" sldId="289"/>
            <ac:picMk id="47" creationId="{8278BA8D-7443-3D40-A78E-83FE18EE5E27}"/>
          </ac:picMkLst>
        </pc:picChg>
        <pc:picChg chg="add mod">
          <ac:chgData name="Simon Stadlinger" userId="4127b6c232a2bc73" providerId="LiveId" clId="{F4EBB878-6014-2F4B-8219-5C4437683073}" dt="2020-06-14T14:31:48.377" v="3728"/>
          <ac:picMkLst>
            <pc:docMk/>
            <pc:sldMk cId="138552826" sldId="289"/>
            <ac:picMk id="48" creationId="{7DE7A01F-FD88-AE46-B457-5D44252DCB4E}"/>
          </ac:picMkLst>
        </pc:picChg>
        <pc:picChg chg="add mod">
          <ac:chgData name="Simon Stadlinger" userId="4127b6c232a2bc73" providerId="LiveId" clId="{F4EBB878-6014-2F4B-8219-5C4437683073}" dt="2020-06-14T14:31:48.377" v="3728"/>
          <ac:picMkLst>
            <pc:docMk/>
            <pc:sldMk cId="138552826" sldId="289"/>
            <ac:picMk id="49" creationId="{64025C12-122D-3D4C-B832-3E8DF1F5A01F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138552826" sldId="289"/>
            <ac:picMk id="51" creationId="{85899B02-015A-A94D-942A-1B9FEC8EFF17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138552826" sldId="289"/>
            <ac:picMk id="52" creationId="{39209317-5C1A-DC42-9DB9-13EA1C7831C7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138552826" sldId="289"/>
            <ac:picMk id="53" creationId="{7EAADB9E-578A-AD4D-9CA2-DFBB5B191D12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138552826" sldId="289"/>
            <ac:picMk id="54" creationId="{64EAA608-D2AC-154C-AC4C-2834A9797DB7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138552826" sldId="289"/>
            <ac:picMk id="55" creationId="{F9653D50-0E69-4144-B8FC-F26B0D3EBE08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138552826" sldId="289"/>
            <ac:picMk id="56" creationId="{1CE6DDEB-FD7D-204F-8A9C-B6C2B1C68436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138552826" sldId="289"/>
            <ac:picMk id="57" creationId="{833F301E-2D2A-BC47-A972-E1034AE0A527}"/>
          </ac:picMkLst>
        </pc:picChg>
      </pc:sldChg>
      <pc:sldChg chg="addSp delSp modSp add del">
        <pc:chgData name="Simon Stadlinger" userId="4127b6c232a2bc73" providerId="LiveId" clId="{F4EBB878-6014-2F4B-8219-5C4437683073}" dt="2020-06-03T14:41:18.962" v="2766" actId="2696"/>
        <pc:sldMkLst>
          <pc:docMk/>
          <pc:sldMk cId="3998815563" sldId="290"/>
        </pc:sldMkLst>
        <pc:picChg chg="add del mod">
          <ac:chgData name="Simon Stadlinger" userId="4127b6c232a2bc73" providerId="LiveId" clId="{F4EBB878-6014-2F4B-8219-5C4437683073}" dt="2020-06-03T14:23:50.971" v="2581" actId="1076"/>
          <ac:picMkLst>
            <pc:docMk/>
            <pc:sldMk cId="3998815563" sldId="290"/>
            <ac:picMk id="18" creationId="{E1E8C6F3-5E1E-9C41-B42C-0DE55DEEB81A}"/>
          </ac:picMkLst>
        </pc:picChg>
        <pc:picChg chg="add del mod">
          <ac:chgData name="Simon Stadlinger" userId="4127b6c232a2bc73" providerId="LiveId" clId="{F4EBB878-6014-2F4B-8219-5C4437683073}" dt="2020-06-03T14:23:46.281" v="2579" actId="1076"/>
          <ac:picMkLst>
            <pc:docMk/>
            <pc:sldMk cId="3998815563" sldId="290"/>
            <ac:picMk id="20" creationId="{EA8877F9-B9E0-0749-BDF6-27D3DFFFBE40}"/>
          </ac:picMkLst>
        </pc:picChg>
        <pc:picChg chg="mod">
          <ac:chgData name="Simon Stadlinger" userId="4127b6c232a2bc73" providerId="LiveId" clId="{F4EBB878-6014-2F4B-8219-5C4437683073}" dt="2020-06-03T14:23:37.409" v="2574" actId="1076"/>
          <ac:picMkLst>
            <pc:docMk/>
            <pc:sldMk cId="3998815563" sldId="290"/>
            <ac:picMk id="51" creationId="{85899B02-015A-A94D-942A-1B9FEC8EFF17}"/>
          </ac:picMkLst>
        </pc:picChg>
      </pc:sldChg>
      <pc:sldChg chg="addSp delSp modSp add ord modNotes">
        <pc:chgData name="Simon Stadlinger" userId="4127b6c232a2bc73" providerId="LiveId" clId="{F4EBB878-6014-2F4B-8219-5C4437683073}" dt="2020-06-14T14:31:53.997" v="3731" actId="478"/>
        <pc:sldMkLst>
          <pc:docMk/>
          <pc:sldMk cId="750873272" sldId="291"/>
        </pc:sldMkLst>
        <pc:spChg chg="mod">
          <ac:chgData name="Simon Stadlinger" userId="4127b6c232a2bc73" providerId="LiveId" clId="{F4EBB878-6014-2F4B-8219-5C4437683073}" dt="2020-06-14T14:27:00.845" v="3697"/>
          <ac:spMkLst>
            <pc:docMk/>
            <pc:sldMk cId="750873272" sldId="291"/>
            <ac:spMk id="19" creationId="{E123CE10-68F0-984F-9036-E35C0B78F951}"/>
          </ac:spMkLst>
        </pc:spChg>
        <pc:spChg chg="mod">
          <ac:chgData name="Simon Stadlinger" userId="4127b6c232a2bc73" providerId="LiveId" clId="{F4EBB878-6014-2F4B-8219-5C4437683073}" dt="2020-06-14T14:27:00.845" v="3697"/>
          <ac:spMkLst>
            <pc:docMk/>
            <pc:sldMk cId="750873272" sldId="291"/>
            <ac:spMk id="26" creationId="{D1A56AC3-28E1-C746-9F87-1051639253FC}"/>
          </ac:spMkLst>
        </pc:spChg>
        <pc:spChg chg="mod">
          <ac:chgData name="Simon Stadlinger" userId="4127b6c232a2bc73" providerId="LiveId" clId="{F4EBB878-6014-2F4B-8219-5C4437683073}" dt="2020-06-14T14:27:00.845" v="3697"/>
          <ac:spMkLst>
            <pc:docMk/>
            <pc:sldMk cId="750873272" sldId="291"/>
            <ac:spMk id="34" creationId="{2BA6A9BC-DF1B-D447-B11A-5D395DD61686}"/>
          </ac:spMkLst>
        </pc:spChg>
        <pc:spChg chg="mod">
          <ac:chgData name="Simon Stadlinger" userId="4127b6c232a2bc73" providerId="LiveId" clId="{F4EBB878-6014-2F4B-8219-5C4437683073}" dt="2020-06-14T14:27:00.845" v="3697"/>
          <ac:spMkLst>
            <pc:docMk/>
            <pc:sldMk cId="750873272" sldId="291"/>
            <ac:spMk id="36" creationId="{4F8D077B-1D59-DB44-9813-45F0E892A81C}"/>
          </ac:spMkLst>
        </pc:spChg>
        <pc:spChg chg="mod">
          <ac:chgData name="Simon Stadlinger" userId="4127b6c232a2bc73" providerId="LiveId" clId="{F4EBB878-6014-2F4B-8219-5C4437683073}" dt="2020-06-14T14:27:00.845" v="3697"/>
          <ac:spMkLst>
            <pc:docMk/>
            <pc:sldMk cId="750873272" sldId="291"/>
            <ac:spMk id="42" creationId="{B4E55C47-BDC1-2042-8CD5-869F683B61C3}"/>
          </ac:spMkLst>
        </pc:sp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750873272" sldId="291"/>
            <ac:picMk id="2" creationId="{36B919B0-824B-374E-8BFA-B537FF214766}"/>
          </ac:picMkLst>
        </pc:picChg>
        <pc:picChg chg="add mod">
          <ac:chgData name="Simon Stadlinger" userId="4127b6c232a2bc73" providerId="LiveId" clId="{F4EBB878-6014-2F4B-8219-5C4437683073}" dt="2020-06-14T14:27:00.845" v="3697"/>
          <ac:picMkLst>
            <pc:docMk/>
            <pc:sldMk cId="750873272" sldId="291"/>
            <ac:picMk id="3" creationId="{2D357762-64A0-D74D-B2D6-0786D6082A23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750873272" sldId="291"/>
            <ac:picMk id="4" creationId="{76D745A4-0A16-1048-8124-8F202C119D5B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750873272" sldId="291"/>
            <ac:picMk id="5" creationId="{34FD9C6D-190B-3841-AF71-562F986CDA4E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750873272" sldId="291"/>
            <ac:picMk id="6" creationId="{3C657412-BED1-B042-9E96-2AF9FF7B01EA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750873272" sldId="291"/>
            <ac:picMk id="7" creationId="{FFFCCB4E-5951-984E-8A66-1A590DD8A74E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750873272" sldId="291"/>
            <ac:picMk id="8" creationId="{2092C238-74DD-6045-8849-BE82B0D6ABD7}"/>
          </ac:picMkLst>
        </pc:picChg>
        <pc:picChg chg="del mod">
          <ac:chgData name="Simon Stadlinger" userId="4127b6c232a2bc73" providerId="LiveId" clId="{F4EBB878-6014-2F4B-8219-5C4437683073}" dt="2020-06-14T14:31:53.997" v="3731" actId="478"/>
          <ac:picMkLst>
            <pc:docMk/>
            <pc:sldMk cId="750873272" sldId="291"/>
            <ac:picMk id="9" creationId="{5FB15D5E-5363-0B4C-AB97-60D9AF26EE85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750873272" sldId="291"/>
            <ac:picMk id="10" creationId="{E32BE059-3F4C-3649-B3A6-6457A26B170F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750873272" sldId="291"/>
            <ac:picMk id="11" creationId="{2502C9EE-53C9-5042-8BCD-60140F17C161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750873272" sldId="291"/>
            <ac:picMk id="13" creationId="{6360930B-7FF0-B842-B92E-2AF658BFC5DA}"/>
          </ac:picMkLst>
        </pc:picChg>
        <pc:picChg chg="add del mod">
          <ac:chgData name="Simon Stadlinger" userId="4127b6c232a2bc73" providerId="LiveId" clId="{F4EBB878-6014-2F4B-8219-5C4437683073}" dt="2020-06-14T14:27:00.845" v="3697"/>
          <ac:picMkLst>
            <pc:docMk/>
            <pc:sldMk cId="750873272" sldId="291"/>
            <ac:picMk id="15" creationId="{6D1BD757-02DB-D945-B6F1-48EAAA745B64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750873272" sldId="291"/>
            <ac:picMk id="17" creationId="{A1136C2C-F6ED-2747-8BA0-3DC42DA1B6C5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750873272" sldId="291"/>
            <ac:picMk id="18" creationId="{E1E8C6F3-5E1E-9C41-B42C-0DE55DEEB81A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750873272" sldId="291"/>
            <ac:picMk id="20" creationId="{EA8877F9-B9E0-0749-BDF6-27D3DFFFBE40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750873272" sldId="291"/>
            <ac:picMk id="21" creationId="{D0F3DEFD-8013-7641-B94F-B59054454637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750873272" sldId="291"/>
            <ac:picMk id="22" creationId="{A94F6908-3CA8-5B44-9C4A-E5F214F2E09D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750873272" sldId="291"/>
            <ac:picMk id="27" creationId="{D44F0CEA-984C-F947-A7BF-84319CC6D20D}"/>
          </ac:picMkLst>
        </pc:picChg>
        <pc:picChg chg="del mod">
          <ac:chgData name="Simon Stadlinger" userId="4127b6c232a2bc73" providerId="LiveId" clId="{F4EBB878-6014-2F4B-8219-5C4437683073}" dt="2020-06-14T14:31:53.997" v="3731" actId="478"/>
          <ac:picMkLst>
            <pc:docMk/>
            <pc:sldMk cId="750873272" sldId="291"/>
            <ac:picMk id="28" creationId="{3B8E0EF5-B063-6945-9AD4-00351939AF56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750873272" sldId="291"/>
            <ac:picMk id="35" creationId="{C9E242E1-32E0-7349-8B39-7B1BCC2A5C5D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750873272" sldId="291"/>
            <ac:picMk id="37" creationId="{05BE39EA-8051-BE4E-A3DF-3E3FF86AD698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750873272" sldId="291"/>
            <ac:picMk id="38" creationId="{31259783-B6A6-AF4C-B833-529F8E705A1A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750873272" sldId="291"/>
            <ac:picMk id="39" creationId="{5DDF8724-8BD7-334E-9029-3E52A95FC9C0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750873272" sldId="291"/>
            <ac:picMk id="40" creationId="{D95259E6-EB42-A84B-B82B-716CEA4F72DE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750873272" sldId="291"/>
            <ac:picMk id="41" creationId="{29E447FE-03C6-BC41-9BCA-A82ECF7A5ACA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750873272" sldId="291"/>
            <ac:picMk id="43" creationId="{15BE847A-AAE9-6A4D-816A-E15A758D2F0D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750873272" sldId="291"/>
            <ac:picMk id="44" creationId="{F5B34506-2DDE-B74D-A55C-6AD6ED4F09F7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750873272" sldId="291"/>
            <ac:picMk id="45" creationId="{9599B64E-7B08-1B4E-8FD5-846CB9AE47CB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750873272" sldId="291"/>
            <ac:picMk id="46" creationId="{43CFA779-F00F-EB48-A8EF-D9BC0E115920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750873272" sldId="291"/>
            <ac:picMk id="47" creationId="{8278BA8D-7443-3D40-A78E-83FE18EE5E27}"/>
          </ac:picMkLst>
        </pc:picChg>
        <pc:picChg chg="add mod">
          <ac:chgData name="Simon Stadlinger" userId="4127b6c232a2bc73" providerId="LiveId" clId="{F4EBB878-6014-2F4B-8219-5C4437683073}" dt="2020-06-14T14:31:52.384" v="3730"/>
          <ac:picMkLst>
            <pc:docMk/>
            <pc:sldMk cId="750873272" sldId="291"/>
            <ac:picMk id="48" creationId="{DE9FD299-34BB-424B-A20A-11D6B7968DAF}"/>
          </ac:picMkLst>
        </pc:picChg>
        <pc:picChg chg="add mod">
          <ac:chgData name="Simon Stadlinger" userId="4127b6c232a2bc73" providerId="LiveId" clId="{F4EBB878-6014-2F4B-8219-5C4437683073}" dt="2020-06-14T14:31:52.384" v="3730"/>
          <ac:picMkLst>
            <pc:docMk/>
            <pc:sldMk cId="750873272" sldId="291"/>
            <ac:picMk id="49" creationId="{F17995B8-5879-5141-A696-A26C75BAEC6A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750873272" sldId="291"/>
            <ac:picMk id="51" creationId="{85899B02-015A-A94D-942A-1B9FEC8EFF17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750873272" sldId="291"/>
            <ac:picMk id="52" creationId="{39209317-5C1A-DC42-9DB9-13EA1C7831C7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750873272" sldId="291"/>
            <ac:picMk id="53" creationId="{7EAADB9E-578A-AD4D-9CA2-DFBB5B191D12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750873272" sldId="291"/>
            <ac:picMk id="54" creationId="{64EAA608-D2AC-154C-AC4C-2834A9797DB7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750873272" sldId="291"/>
            <ac:picMk id="55" creationId="{F9653D50-0E69-4144-B8FC-F26B0D3EBE08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750873272" sldId="291"/>
            <ac:picMk id="56" creationId="{1CE6DDEB-FD7D-204F-8A9C-B6C2B1C68436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750873272" sldId="291"/>
            <ac:picMk id="57" creationId="{833F301E-2D2A-BC47-A972-E1034AE0A527}"/>
          </ac:picMkLst>
        </pc:picChg>
      </pc:sldChg>
      <pc:sldChg chg="addSp delSp modSp add modNotes">
        <pc:chgData name="Simon Stadlinger" userId="4127b6c232a2bc73" providerId="LiveId" clId="{F4EBB878-6014-2F4B-8219-5C4437683073}" dt="2020-06-14T14:31:58.550" v="3733"/>
        <pc:sldMkLst>
          <pc:docMk/>
          <pc:sldMk cId="1100671483" sldId="292"/>
        </pc:sldMkLst>
        <pc:spChg chg="mod">
          <ac:chgData name="Simon Stadlinger" userId="4127b6c232a2bc73" providerId="LiveId" clId="{F4EBB878-6014-2F4B-8219-5C4437683073}" dt="2020-06-14T14:27:00.845" v="3697"/>
          <ac:spMkLst>
            <pc:docMk/>
            <pc:sldMk cId="1100671483" sldId="292"/>
            <ac:spMk id="19" creationId="{E123CE10-68F0-984F-9036-E35C0B78F951}"/>
          </ac:spMkLst>
        </pc:spChg>
        <pc:spChg chg="mod">
          <ac:chgData name="Simon Stadlinger" userId="4127b6c232a2bc73" providerId="LiveId" clId="{F4EBB878-6014-2F4B-8219-5C4437683073}" dt="2020-06-14T14:27:00.845" v="3697"/>
          <ac:spMkLst>
            <pc:docMk/>
            <pc:sldMk cId="1100671483" sldId="292"/>
            <ac:spMk id="26" creationId="{D1A56AC3-28E1-C746-9F87-1051639253FC}"/>
          </ac:spMkLst>
        </pc:spChg>
        <pc:spChg chg="mod">
          <ac:chgData name="Simon Stadlinger" userId="4127b6c232a2bc73" providerId="LiveId" clId="{F4EBB878-6014-2F4B-8219-5C4437683073}" dt="2020-06-14T14:27:00.845" v="3697"/>
          <ac:spMkLst>
            <pc:docMk/>
            <pc:sldMk cId="1100671483" sldId="292"/>
            <ac:spMk id="34" creationId="{2BA6A9BC-DF1B-D447-B11A-5D395DD61686}"/>
          </ac:spMkLst>
        </pc:spChg>
        <pc:spChg chg="mod">
          <ac:chgData name="Simon Stadlinger" userId="4127b6c232a2bc73" providerId="LiveId" clId="{F4EBB878-6014-2F4B-8219-5C4437683073}" dt="2020-06-14T14:27:00.845" v="3697"/>
          <ac:spMkLst>
            <pc:docMk/>
            <pc:sldMk cId="1100671483" sldId="292"/>
            <ac:spMk id="36" creationId="{4F8D077B-1D59-DB44-9813-45F0E892A81C}"/>
          </ac:spMkLst>
        </pc:spChg>
        <pc:spChg chg="mod">
          <ac:chgData name="Simon Stadlinger" userId="4127b6c232a2bc73" providerId="LiveId" clId="{F4EBB878-6014-2F4B-8219-5C4437683073}" dt="2020-06-14T14:27:00.845" v="3697"/>
          <ac:spMkLst>
            <pc:docMk/>
            <pc:sldMk cId="1100671483" sldId="292"/>
            <ac:spMk id="42" creationId="{B4E55C47-BDC1-2042-8CD5-869F683B61C3}"/>
          </ac:spMkLst>
        </pc:sp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1100671483" sldId="292"/>
            <ac:picMk id="2" creationId="{36B919B0-824B-374E-8BFA-B537FF214766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1100671483" sldId="292"/>
            <ac:picMk id="3" creationId="{2D357762-64A0-D74D-B2D6-0786D6082A23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1100671483" sldId="292"/>
            <ac:picMk id="4" creationId="{76D745A4-0A16-1048-8124-8F202C119D5B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1100671483" sldId="292"/>
            <ac:picMk id="5" creationId="{34FD9C6D-190B-3841-AF71-562F986CDA4E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1100671483" sldId="292"/>
            <ac:picMk id="6" creationId="{3C657412-BED1-B042-9E96-2AF9FF7B01EA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1100671483" sldId="292"/>
            <ac:picMk id="7" creationId="{FFFCCB4E-5951-984E-8A66-1A590DD8A74E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1100671483" sldId="292"/>
            <ac:picMk id="8" creationId="{2092C238-74DD-6045-8849-BE82B0D6ABD7}"/>
          </ac:picMkLst>
        </pc:picChg>
        <pc:picChg chg="del mod">
          <ac:chgData name="Simon Stadlinger" userId="4127b6c232a2bc73" providerId="LiveId" clId="{F4EBB878-6014-2F4B-8219-5C4437683073}" dt="2020-06-14T14:31:58.011" v="3732" actId="478"/>
          <ac:picMkLst>
            <pc:docMk/>
            <pc:sldMk cId="1100671483" sldId="292"/>
            <ac:picMk id="9" creationId="{5FB15D5E-5363-0B4C-AB97-60D9AF26EE85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1100671483" sldId="292"/>
            <ac:picMk id="10" creationId="{E32BE059-3F4C-3649-B3A6-6457A26B170F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1100671483" sldId="292"/>
            <ac:picMk id="11" creationId="{2502C9EE-53C9-5042-8BCD-60140F17C161}"/>
          </ac:picMkLst>
        </pc:picChg>
        <pc:picChg chg="add del mod">
          <ac:chgData name="Simon Stadlinger" userId="4127b6c232a2bc73" providerId="LiveId" clId="{F4EBB878-6014-2F4B-8219-5C4437683073}" dt="2020-06-03T14:39:17.315" v="2751" actId="478"/>
          <ac:picMkLst>
            <pc:docMk/>
            <pc:sldMk cId="1100671483" sldId="292"/>
            <ac:picMk id="12" creationId="{09E523F9-47A5-8748-A505-3882A13C82F5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1100671483" sldId="292"/>
            <ac:picMk id="13" creationId="{6360930B-7FF0-B842-B92E-2AF658BFC5DA}"/>
          </ac:picMkLst>
        </pc:picChg>
        <pc:picChg chg="add mod">
          <ac:chgData name="Simon Stadlinger" userId="4127b6c232a2bc73" providerId="LiveId" clId="{F4EBB878-6014-2F4B-8219-5C4437683073}" dt="2020-06-14T14:27:00.845" v="3697"/>
          <ac:picMkLst>
            <pc:docMk/>
            <pc:sldMk cId="1100671483" sldId="292"/>
            <ac:picMk id="14" creationId="{87AABFD8-282A-8F48-8893-B0348328B832}"/>
          </ac:picMkLst>
        </pc:picChg>
        <pc:picChg chg="del mod">
          <ac:chgData name="Simon Stadlinger" userId="4127b6c232a2bc73" providerId="LiveId" clId="{F4EBB878-6014-2F4B-8219-5C4437683073}" dt="2020-06-03T14:34:02.345" v="2680" actId="478"/>
          <ac:picMkLst>
            <pc:docMk/>
            <pc:sldMk cId="1100671483" sldId="292"/>
            <ac:picMk id="15" creationId="{6D1BD757-02DB-D945-B6F1-48EAAA745B64}"/>
          </ac:picMkLst>
        </pc:picChg>
        <pc:picChg chg="add mod">
          <ac:chgData name="Simon Stadlinger" userId="4127b6c232a2bc73" providerId="LiveId" clId="{F4EBB878-6014-2F4B-8219-5C4437683073}" dt="2020-06-14T14:27:00.845" v="3697"/>
          <ac:picMkLst>
            <pc:docMk/>
            <pc:sldMk cId="1100671483" sldId="292"/>
            <ac:picMk id="16" creationId="{7C16522C-518F-9545-A879-83C25FBACD78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1100671483" sldId="292"/>
            <ac:picMk id="17" creationId="{A1136C2C-F6ED-2747-8BA0-3DC42DA1B6C5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1100671483" sldId="292"/>
            <ac:picMk id="18" creationId="{E1E8C6F3-5E1E-9C41-B42C-0DE55DEEB81A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1100671483" sldId="292"/>
            <ac:picMk id="20" creationId="{EA8877F9-B9E0-0749-BDF6-27D3DFFFBE40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1100671483" sldId="292"/>
            <ac:picMk id="21" creationId="{D0F3DEFD-8013-7641-B94F-B59054454637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1100671483" sldId="292"/>
            <ac:picMk id="22" creationId="{A94F6908-3CA8-5B44-9C4A-E5F214F2E09D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1100671483" sldId="292"/>
            <ac:picMk id="27" creationId="{D44F0CEA-984C-F947-A7BF-84319CC6D20D}"/>
          </ac:picMkLst>
        </pc:picChg>
        <pc:picChg chg="del mod">
          <ac:chgData name="Simon Stadlinger" userId="4127b6c232a2bc73" providerId="LiveId" clId="{F4EBB878-6014-2F4B-8219-5C4437683073}" dt="2020-06-14T14:31:58.011" v="3732" actId="478"/>
          <ac:picMkLst>
            <pc:docMk/>
            <pc:sldMk cId="1100671483" sldId="292"/>
            <ac:picMk id="28" creationId="{3B8E0EF5-B063-6945-9AD4-00351939AF56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1100671483" sldId="292"/>
            <ac:picMk id="35" creationId="{C9E242E1-32E0-7349-8B39-7B1BCC2A5C5D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1100671483" sldId="292"/>
            <ac:picMk id="37" creationId="{05BE39EA-8051-BE4E-A3DF-3E3FF86AD698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1100671483" sldId="292"/>
            <ac:picMk id="38" creationId="{31259783-B6A6-AF4C-B833-529F8E705A1A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1100671483" sldId="292"/>
            <ac:picMk id="39" creationId="{5DDF8724-8BD7-334E-9029-3E52A95FC9C0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1100671483" sldId="292"/>
            <ac:picMk id="40" creationId="{D95259E6-EB42-A84B-B82B-716CEA4F72DE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1100671483" sldId="292"/>
            <ac:picMk id="41" creationId="{29E447FE-03C6-BC41-9BCA-A82ECF7A5ACA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1100671483" sldId="292"/>
            <ac:picMk id="43" creationId="{15BE847A-AAE9-6A4D-816A-E15A758D2F0D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1100671483" sldId="292"/>
            <ac:picMk id="44" creationId="{F5B34506-2DDE-B74D-A55C-6AD6ED4F09F7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1100671483" sldId="292"/>
            <ac:picMk id="45" creationId="{9599B64E-7B08-1B4E-8FD5-846CB9AE47CB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1100671483" sldId="292"/>
            <ac:picMk id="46" creationId="{43CFA779-F00F-EB48-A8EF-D9BC0E115920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1100671483" sldId="292"/>
            <ac:picMk id="47" creationId="{8278BA8D-7443-3D40-A78E-83FE18EE5E27}"/>
          </ac:picMkLst>
        </pc:picChg>
        <pc:picChg chg="add del mod">
          <ac:chgData name="Simon Stadlinger" userId="4127b6c232a2bc73" providerId="LiveId" clId="{F4EBB878-6014-2F4B-8219-5C4437683073}" dt="2020-06-03T14:35:46.107" v="2704" actId="478"/>
          <ac:picMkLst>
            <pc:docMk/>
            <pc:sldMk cId="1100671483" sldId="292"/>
            <ac:picMk id="48" creationId="{330478A1-8B07-8E4C-A9DD-0EF76CBBC0A2}"/>
          </ac:picMkLst>
        </pc:picChg>
        <pc:picChg chg="add del mod">
          <ac:chgData name="Simon Stadlinger" userId="4127b6c232a2bc73" providerId="LiveId" clId="{F4EBB878-6014-2F4B-8219-5C4437683073}" dt="2020-06-03T14:35:46.107" v="2704" actId="478"/>
          <ac:picMkLst>
            <pc:docMk/>
            <pc:sldMk cId="1100671483" sldId="292"/>
            <ac:picMk id="49" creationId="{4EDECD52-B5C9-7E46-8761-E8E1E437A70A}"/>
          </ac:picMkLst>
        </pc:picChg>
        <pc:picChg chg="add mod">
          <ac:chgData name="Simon Stadlinger" userId="4127b6c232a2bc73" providerId="LiveId" clId="{F4EBB878-6014-2F4B-8219-5C4437683073}" dt="2020-06-14T14:27:00.845" v="3697"/>
          <ac:picMkLst>
            <pc:docMk/>
            <pc:sldMk cId="1100671483" sldId="292"/>
            <ac:picMk id="50" creationId="{BDC1B933-4062-5046-9DFB-6DBDCC5976CF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1100671483" sldId="292"/>
            <ac:picMk id="51" creationId="{85899B02-015A-A94D-942A-1B9FEC8EFF17}"/>
          </ac:picMkLst>
        </pc:picChg>
        <pc:picChg chg="del mod">
          <ac:chgData name="Simon Stadlinger" userId="4127b6c232a2bc73" providerId="LiveId" clId="{F4EBB878-6014-2F4B-8219-5C4437683073}" dt="2020-06-03T14:39:17.315" v="2751" actId="478"/>
          <ac:picMkLst>
            <pc:docMk/>
            <pc:sldMk cId="1100671483" sldId="292"/>
            <ac:picMk id="52" creationId="{39209317-5C1A-DC42-9DB9-13EA1C7831C7}"/>
          </ac:picMkLst>
        </pc:picChg>
        <pc:picChg chg="add mod">
          <ac:chgData name="Simon Stadlinger" userId="4127b6c232a2bc73" providerId="LiveId" clId="{F4EBB878-6014-2F4B-8219-5C4437683073}" dt="2020-06-14T14:31:58.550" v="3733"/>
          <ac:picMkLst>
            <pc:docMk/>
            <pc:sldMk cId="1100671483" sldId="292"/>
            <ac:picMk id="52" creationId="{5D64A8B7-A77E-4B47-8942-9E87EF322FF9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1100671483" sldId="292"/>
            <ac:picMk id="53" creationId="{7EAADB9E-578A-AD4D-9CA2-DFBB5B191D12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1100671483" sldId="292"/>
            <ac:picMk id="54" creationId="{64EAA608-D2AC-154C-AC4C-2834A9797DB7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1100671483" sldId="292"/>
            <ac:picMk id="55" creationId="{F9653D50-0E69-4144-B8FC-F26B0D3EBE08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1100671483" sldId="292"/>
            <ac:picMk id="56" creationId="{1CE6DDEB-FD7D-204F-8A9C-B6C2B1C68436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1100671483" sldId="292"/>
            <ac:picMk id="57" creationId="{833F301E-2D2A-BC47-A972-E1034AE0A527}"/>
          </ac:picMkLst>
        </pc:picChg>
        <pc:picChg chg="add mod">
          <ac:chgData name="Simon Stadlinger" userId="4127b6c232a2bc73" providerId="LiveId" clId="{F4EBB878-6014-2F4B-8219-5C4437683073}" dt="2020-06-14T14:27:00.845" v="3697"/>
          <ac:picMkLst>
            <pc:docMk/>
            <pc:sldMk cId="1100671483" sldId="292"/>
            <ac:picMk id="58" creationId="{B02975BE-EE69-4F4B-BA40-E1A7F8561A3E}"/>
          </ac:picMkLst>
        </pc:picChg>
        <pc:picChg chg="add mod">
          <ac:chgData name="Simon Stadlinger" userId="4127b6c232a2bc73" providerId="LiveId" clId="{F4EBB878-6014-2F4B-8219-5C4437683073}" dt="2020-06-14T14:27:00.845" v="3697"/>
          <ac:picMkLst>
            <pc:docMk/>
            <pc:sldMk cId="1100671483" sldId="292"/>
            <ac:picMk id="59" creationId="{7FAD02C3-45E5-584B-B713-28E3EDC228BD}"/>
          </ac:picMkLst>
        </pc:picChg>
        <pc:picChg chg="add mod">
          <ac:chgData name="Simon Stadlinger" userId="4127b6c232a2bc73" providerId="LiveId" clId="{F4EBB878-6014-2F4B-8219-5C4437683073}" dt="2020-06-14T14:27:00.845" v="3697"/>
          <ac:picMkLst>
            <pc:docMk/>
            <pc:sldMk cId="1100671483" sldId="292"/>
            <ac:picMk id="60" creationId="{AC3A4BE9-9984-5944-932A-38BEE0369BEB}"/>
          </ac:picMkLst>
        </pc:picChg>
        <pc:picChg chg="add mod">
          <ac:chgData name="Simon Stadlinger" userId="4127b6c232a2bc73" providerId="LiveId" clId="{F4EBB878-6014-2F4B-8219-5C4437683073}" dt="2020-06-14T14:27:00.845" v="3697"/>
          <ac:picMkLst>
            <pc:docMk/>
            <pc:sldMk cId="1100671483" sldId="292"/>
            <ac:picMk id="61" creationId="{6F4B7162-A295-574A-B24A-7392CB8C5F0D}"/>
          </ac:picMkLst>
        </pc:picChg>
        <pc:picChg chg="add mod">
          <ac:chgData name="Simon Stadlinger" userId="4127b6c232a2bc73" providerId="LiveId" clId="{F4EBB878-6014-2F4B-8219-5C4437683073}" dt="2020-06-14T14:27:00.845" v="3697"/>
          <ac:picMkLst>
            <pc:docMk/>
            <pc:sldMk cId="1100671483" sldId="292"/>
            <ac:picMk id="62" creationId="{6BDE4824-1D8E-CF4B-AD65-77C0D96DC789}"/>
          </ac:picMkLst>
        </pc:picChg>
        <pc:picChg chg="add mod">
          <ac:chgData name="Simon Stadlinger" userId="4127b6c232a2bc73" providerId="LiveId" clId="{F4EBB878-6014-2F4B-8219-5C4437683073}" dt="2020-06-14T14:27:00.845" v="3697"/>
          <ac:picMkLst>
            <pc:docMk/>
            <pc:sldMk cId="1100671483" sldId="292"/>
            <ac:picMk id="63" creationId="{7BE63082-04D0-6247-9CEE-7C0BFC010472}"/>
          </ac:picMkLst>
        </pc:picChg>
        <pc:picChg chg="add mod">
          <ac:chgData name="Simon Stadlinger" userId="4127b6c232a2bc73" providerId="LiveId" clId="{F4EBB878-6014-2F4B-8219-5C4437683073}" dt="2020-06-14T14:27:00.845" v="3697"/>
          <ac:picMkLst>
            <pc:docMk/>
            <pc:sldMk cId="1100671483" sldId="292"/>
            <ac:picMk id="64" creationId="{49A06F3A-69B7-624D-AB8C-DA6DA76CA979}"/>
          </ac:picMkLst>
        </pc:picChg>
        <pc:picChg chg="add mod">
          <ac:chgData name="Simon Stadlinger" userId="4127b6c232a2bc73" providerId="LiveId" clId="{F4EBB878-6014-2F4B-8219-5C4437683073}" dt="2020-06-14T14:31:58.550" v="3733"/>
          <ac:picMkLst>
            <pc:docMk/>
            <pc:sldMk cId="1100671483" sldId="292"/>
            <ac:picMk id="65" creationId="{733C8044-F755-C649-9EA7-F084F5FCB1F0}"/>
          </ac:picMkLst>
        </pc:picChg>
      </pc:sldChg>
      <pc:sldChg chg="delSp modSp add del">
        <pc:chgData name="Simon Stadlinger" userId="4127b6c232a2bc73" providerId="LiveId" clId="{F4EBB878-6014-2F4B-8219-5C4437683073}" dt="2020-06-03T14:31:23.586" v="2649" actId="2696"/>
        <pc:sldMkLst>
          <pc:docMk/>
          <pc:sldMk cId="3142472639" sldId="292"/>
        </pc:sldMkLst>
        <pc:picChg chg="mod">
          <ac:chgData name="Simon Stadlinger" userId="4127b6c232a2bc73" providerId="LiveId" clId="{F4EBB878-6014-2F4B-8219-5C4437683073}" dt="2020-06-03T14:30:05.302" v="2633" actId="1076"/>
          <ac:picMkLst>
            <pc:docMk/>
            <pc:sldMk cId="3142472639" sldId="292"/>
            <ac:picMk id="3" creationId="{2D357762-64A0-D74D-B2D6-0786D6082A23}"/>
          </ac:picMkLst>
        </pc:picChg>
        <pc:picChg chg="mod">
          <ac:chgData name="Simon Stadlinger" userId="4127b6c232a2bc73" providerId="LiveId" clId="{F4EBB878-6014-2F4B-8219-5C4437683073}" dt="2020-06-03T14:29:09.637" v="2623" actId="14100"/>
          <ac:picMkLst>
            <pc:docMk/>
            <pc:sldMk cId="3142472639" sldId="292"/>
            <ac:picMk id="11" creationId="{2502C9EE-53C9-5042-8BCD-60140F17C161}"/>
          </ac:picMkLst>
        </pc:picChg>
        <pc:picChg chg="mod">
          <ac:chgData name="Simon Stadlinger" userId="4127b6c232a2bc73" providerId="LiveId" clId="{F4EBB878-6014-2F4B-8219-5C4437683073}" dt="2020-06-03T14:28:39.848" v="2618" actId="1076"/>
          <ac:picMkLst>
            <pc:docMk/>
            <pc:sldMk cId="3142472639" sldId="292"/>
            <ac:picMk id="13" creationId="{6360930B-7FF0-B842-B92E-2AF658BFC5DA}"/>
          </ac:picMkLst>
        </pc:picChg>
        <pc:picChg chg="del">
          <ac:chgData name="Simon Stadlinger" userId="4127b6c232a2bc73" providerId="LiveId" clId="{F4EBB878-6014-2F4B-8219-5C4437683073}" dt="2020-06-03T14:28:48.719" v="2619" actId="478"/>
          <ac:picMkLst>
            <pc:docMk/>
            <pc:sldMk cId="3142472639" sldId="292"/>
            <ac:picMk id="15" creationId="{6D1BD757-02DB-D945-B6F1-48EAAA745B64}"/>
          </ac:picMkLst>
        </pc:picChg>
        <pc:picChg chg="mod">
          <ac:chgData name="Simon Stadlinger" userId="4127b6c232a2bc73" providerId="LiveId" clId="{F4EBB878-6014-2F4B-8219-5C4437683073}" dt="2020-06-03T14:28:39.848" v="2618" actId="1076"/>
          <ac:picMkLst>
            <pc:docMk/>
            <pc:sldMk cId="3142472639" sldId="292"/>
            <ac:picMk id="21" creationId="{D0F3DEFD-8013-7641-B94F-B59054454637}"/>
          </ac:picMkLst>
        </pc:picChg>
        <pc:picChg chg="mod">
          <ac:chgData name="Simon Stadlinger" userId="4127b6c232a2bc73" providerId="LiveId" clId="{F4EBB878-6014-2F4B-8219-5C4437683073}" dt="2020-06-03T14:28:39.848" v="2618" actId="1076"/>
          <ac:picMkLst>
            <pc:docMk/>
            <pc:sldMk cId="3142472639" sldId="292"/>
            <ac:picMk id="22" creationId="{A94F6908-3CA8-5B44-9C4A-E5F214F2E09D}"/>
          </ac:picMkLst>
        </pc:picChg>
        <pc:picChg chg="mod">
          <ac:chgData name="Simon Stadlinger" userId="4127b6c232a2bc73" providerId="LiveId" clId="{F4EBB878-6014-2F4B-8219-5C4437683073}" dt="2020-06-03T14:28:39.848" v="2618" actId="1076"/>
          <ac:picMkLst>
            <pc:docMk/>
            <pc:sldMk cId="3142472639" sldId="292"/>
            <ac:picMk id="51" creationId="{85899B02-015A-A94D-942A-1B9FEC8EFF17}"/>
          </ac:picMkLst>
        </pc:picChg>
        <pc:picChg chg="mod">
          <ac:chgData name="Simon Stadlinger" userId="4127b6c232a2bc73" providerId="LiveId" clId="{F4EBB878-6014-2F4B-8219-5C4437683073}" dt="2020-06-03T14:30:14.382" v="2636" actId="1076"/>
          <ac:picMkLst>
            <pc:docMk/>
            <pc:sldMk cId="3142472639" sldId="292"/>
            <ac:picMk id="52" creationId="{39209317-5C1A-DC42-9DB9-13EA1C7831C7}"/>
          </ac:picMkLst>
        </pc:picChg>
        <pc:picChg chg="mod">
          <ac:chgData name="Simon Stadlinger" userId="4127b6c232a2bc73" providerId="LiveId" clId="{F4EBB878-6014-2F4B-8219-5C4437683073}" dt="2020-06-03T14:30:19.094" v="2638" actId="1076"/>
          <ac:picMkLst>
            <pc:docMk/>
            <pc:sldMk cId="3142472639" sldId="292"/>
            <ac:picMk id="53" creationId="{7EAADB9E-578A-AD4D-9CA2-DFBB5B191D12}"/>
          </ac:picMkLst>
        </pc:picChg>
        <pc:picChg chg="mod">
          <ac:chgData name="Simon Stadlinger" userId="4127b6c232a2bc73" providerId="LiveId" clId="{F4EBB878-6014-2F4B-8219-5C4437683073}" dt="2020-06-03T14:29:09.637" v="2623" actId="14100"/>
          <ac:picMkLst>
            <pc:docMk/>
            <pc:sldMk cId="3142472639" sldId="292"/>
            <ac:picMk id="54" creationId="{64EAA608-D2AC-154C-AC4C-2834A9797DB7}"/>
          </ac:picMkLst>
        </pc:picChg>
        <pc:picChg chg="mod">
          <ac:chgData name="Simon Stadlinger" userId="4127b6c232a2bc73" providerId="LiveId" clId="{F4EBB878-6014-2F4B-8219-5C4437683073}" dt="2020-06-03T14:29:09.637" v="2623" actId="14100"/>
          <ac:picMkLst>
            <pc:docMk/>
            <pc:sldMk cId="3142472639" sldId="292"/>
            <ac:picMk id="55" creationId="{F9653D50-0E69-4144-B8FC-F26B0D3EBE08}"/>
          </ac:picMkLst>
        </pc:picChg>
        <pc:picChg chg="mod">
          <ac:chgData name="Simon Stadlinger" userId="4127b6c232a2bc73" providerId="LiveId" clId="{F4EBB878-6014-2F4B-8219-5C4437683073}" dt="2020-06-03T14:29:09.637" v="2623" actId="14100"/>
          <ac:picMkLst>
            <pc:docMk/>
            <pc:sldMk cId="3142472639" sldId="292"/>
            <ac:picMk id="56" creationId="{1CE6DDEB-FD7D-204F-8A9C-B6C2B1C68436}"/>
          </ac:picMkLst>
        </pc:picChg>
        <pc:picChg chg="mod">
          <ac:chgData name="Simon Stadlinger" userId="4127b6c232a2bc73" providerId="LiveId" clId="{F4EBB878-6014-2F4B-8219-5C4437683073}" dt="2020-06-03T14:30:00.073" v="2631" actId="14100"/>
          <ac:picMkLst>
            <pc:docMk/>
            <pc:sldMk cId="3142472639" sldId="292"/>
            <ac:picMk id="57" creationId="{833F301E-2D2A-BC47-A972-E1034AE0A527}"/>
          </ac:picMkLst>
        </pc:picChg>
      </pc:sldChg>
      <pc:sldChg chg="addSp delSp modSp add modTransition modNotes">
        <pc:chgData name="Simon Stadlinger" userId="4127b6c232a2bc73" providerId="LiveId" clId="{F4EBB878-6014-2F4B-8219-5C4437683073}" dt="2020-06-14T14:32:03.592" v="3735" actId="478"/>
        <pc:sldMkLst>
          <pc:docMk/>
          <pc:sldMk cId="4137499514" sldId="293"/>
        </pc:sldMkLst>
        <pc:spChg chg="mod">
          <ac:chgData name="Simon Stadlinger" userId="4127b6c232a2bc73" providerId="LiveId" clId="{F4EBB878-6014-2F4B-8219-5C4437683073}" dt="2020-06-14T14:27:00.845" v="3697"/>
          <ac:spMkLst>
            <pc:docMk/>
            <pc:sldMk cId="4137499514" sldId="293"/>
            <ac:spMk id="19" creationId="{E123CE10-68F0-984F-9036-E35C0B78F951}"/>
          </ac:spMkLst>
        </pc:spChg>
        <pc:spChg chg="mod">
          <ac:chgData name="Simon Stadlinger" userId="4127b6c232a2bc73" providerId="LiveId" clId="{F4EBB878-6014-2F4B-8219-5C4437683073}" dt="2020-06-14T14:27:00.845" v="3697"/>
          <ac:spMkLst>
            <pc:docMk/>
            <pc:sldMk cId="4137499514" sldId="293"/>
            <ac:spMk id="26" creationId="{D1A56AC3-28E1-C746-9F87-1051639253FC}"/>
          </ac:spMkLst>
        </pc:spChg>
        <pc:spChg chg="mod">
          <ac:chgData name="Simon Stadlinger" userId="4127b6c232a2bc73" providerId="LiveId" clId="{F4EBB878-6014-2F4B-8219-5C4437683073}" dt="2020-06-14T14:27:00.845" v="3697"/>
          <ac:spMkLst>
            <pc:docMk/>
            <pc:sldMk cId="4137499514" sldId="293"/>
            <ac:spMk id="34" creationId="{2BA6A9BC-DF1B-D447-B11A-5D395DD61686}"/>
          </ac:spMkLst>
        </pc:spChg>
        <pc:spChg chg="mod">
          <ac:chgData name="Simon Stadlinger" userId="4127b6c232a2bc73" providerId="LiveId" clId="{F4EBB878-6014-2F4B-8219-5C4437683073}" dt="2020-06-14T14:27:00.845" v="3697"/>
          <ac:spMkLst>
            <pc:docMk/>
            <pc:sldMk cId="4137499514" sldId="293"/>
            <ac:spMk id="36" creationId="{4F8D077B-1D59-DB44-9813-45F0E892A81C}"/>
          </ac:spMkLst>
        </pc:spChg>
        <pc:spChg chg="mod">
          <ac:chgData name="Simon Stadlinger" userId="4127b6c232a2bc73" providerId="LiveId" clId="{F4EBB878-6014-2F4B-8219-5C4437683073}" dt="2020-06-14T14:27:00.845" v="3697"/>
          <ac:spMkLst>
            <pc:docMk/>
            <pc:sldMk cId="4137499514" sldId="293"/>
            <ac:spMk id="42" creationId="{B4E55C47-BDC1-2042-8CD5-869F683B61C3}"/>
          </ac:spMkLst>
        </pc:spChg>
        <pc:spChg chg="add mod">
          <ac:chgData name="Simon Stadlinger" userId="4127b6c232a2bc73" providerId="LiveId" clId="{F4EBB878-6014-2F4B-8219-5C4437683073}" dt="2020-06-14T14:27:00.845" v="3697"/>
          <ac:spMkLst>
            <pc:docMk/>
            <pc:sldMk cId="4137499514" sldId="293"/>
            <ac:spMk id="68" creationId="{C34CEB51-3354-5649-B063-9D460D28E773}"/>
          </ac:spMkLst>
        </pc:spChg>
        <pc:spChg chg="add mod">
          <ac:chgData name="Simon Stadlinger" userId="4127b6c232a2bc73" providerId="LiveId" clId="{F4EBB878-6014-2F4B-8219-5C4437683073}" dt="2020-06-14T14:27:00.845" v="3697"/>
          <ac:spMkLst>
            <pc:docMk/>
            <pc:sldMk cId="4137499514" sldId="293"/>
            <ac:spMk id="69" creationId="{D449B339-3629-9E45-AC54-D9ADF0C8A9AF}"/>
          </ac:spMkLst>
        </pc:sp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4137499514" sldId="293"/>
            <ac:picMk id="2" creationId="{36B919B0-824B-374E-8BFA-B537FF214766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4137499514" sldId="293"/>
            <ac:picMk id="3" creationId="{2D357762-64A0-D74D-B2D6-0786D6082A23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4137499514" sldId="293"/>
            <ac:picMk id="4" creationId="{76D745A4-0A16-1048-8124-8F202C119D5B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4137499514" sldId="293"/>
            <ac:picMk id="5" creationId="{34FD9C6D-190B-3841-AF71-562F986CDA4E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4137499514" sldId="293"/>
            <ac:picMk id="6" creationId="{3C657412-BED1-B042-9E96-2AF9FF7B01EA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4137499514" sldId="293"/>
            <ac:picMk id="7" creationId="{FFFCCB4E-5951-984E-8A66-1A590DD8A74E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4137499514" sldId="293"/>
            <ac:picMk id="8" creationId="{2092C238-74DD-6045-8849-BE82B0D6ABD7}"/>
          </ac:picMkLst>
        </pc:picChg>
        <pc:picChg chg="del mod">
          <ac:chgData name="Simon Stadlinger" userId="4127b6c232a2bc73" providerId="LiveId" clId="{F4EBB878-6014-2F4B-8219-5C4437683073}" dt="2020-06-14T14:32:03.592" v="3735" actId="478"/>
          <ac:picMkLst>
            <pc:docMk/>
            <pc:sldMk cId="4137499514" sldId="293"/>
            <ac:picMk id="9" creationId="{5FB15D5E-5363-0B4C-AB97-60D9AF26EE85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4137499514" sldId="293"/>
            <ac:picMk id="10" creationId="{E32BE059-3F4C-3649-B3A6-6457A26B170F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4137499514" sldId="293"/>
            <ac:picMk id="11" creationId="{2502C9EE-53C9-5042-8BCD-60140F17C161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4137499514" sldId="293"/>
            <ac:picMk id="12" creationId="{09E523F9-47A5-8748-A505-3882A13C82F5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4137499514" sldId="293"/>
            <ac:picMk id="13" creationId="{6360930B-7FF0-B842-B92E-2AF658BFC5DA}"/>
          </ac:picMkLst>
        </pc:picChg>
        <pc:picChg chg="add del">
          <ac:chgData name="Simon Stadlinger" userId="4127b6c232a2bc73" providerId="LiveId" clId="{F4EBB878-6014-2F4B-8219-5C4437683073}" dt="2020-06-03T14:40:52.005" v="2763" actId="478"/>
          <ac:picMkLst>
            <pc:docMk/>
            <pc:sldMk cId="4137499514" sldId="293"/>
            <ac:picMk id="14" creationId="{DF802640-180B-DC41-90BD-CE5C3871E31E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4137499514" sldId="293"/>
            <ac:picMk id="17" creationId="{A1136C2C-F6ED-2747-8BA0-3DC42DA1B6C5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4137499514" sldId="293"/>
            <ac:picMk id="18" creationId="{E1E8C6F3-5E1E-9C41-B42C-0DE55DEEB81A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4137499514" sldId="293"/>
            <ac:picMk id="20" creationId="{EA8877F9-B9E0-0749-BDF6-27D3DFFFBE40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4137499514" sldId="293"/>
            <ac:picMk id="21" creationId="{D0F3DEFD-8013-7641-B94F-B59054454637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4137499514" sldId="293"/>
            <ac:picMk id="22" creationId="{A94F6908-3CA8-5B44-9C4A-E5F214F2E09D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4137499514" sldId="293"/>
            <ac:picMk id="27" creationId="{D44F0CEA-984C-F947-A7BF-84319CC6D20D}"/>
          </ac:picMkLst>
        </pc:picChg>
        <pc:picChg chg="del mod">
          <ac:chgData name="Simon Stadlinger" userId="4127b6c232a2bc73" providerId="LiveId" clId="{F4EBB878-6014-2F4B-8219-5C4437683073}" dt="2020-06-14T14:32:03.592" v="3735" actId="478"/>
          <ac:picMkLst>
            <pc:docMk/>
            <pc:sldMk cId="4137499514" sldId="293"/>
            <ac:picMk id="28" creationId="{3B8E0EF5-B063-6945-9AD4-00351939AF56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4137499514" sldId="293"/>
            <ac:picMk id="35" creationId="{C9E242E1-32E0-7349-8B39-7B1BCC2A5C5D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4137499514" sldId="293"/>
            <ac:picMk id="37" creationId="{05BE39EA-8051-BE4E-A3DF-3E3FF86AD698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4137499514" sldId="293"/>
            <ac:picMk id="38" creationId="{31259783-B6A6-AF4C-B833-529F8E705A1A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4137499514" sldId="293"/>
            <ac:picMk id="39" creationId="{5DDF8724-8BD7-334E-9029-3E52A95FC9C0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4137499514" sldId="293"/>
            <ac:picMk id="40" creationId="{D95259E6-EB42-A84B-B82B-716CEA4F72DE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4137499514" sldId="293"/>
            <ac:picMk id="41" creationId="{29E447FE-03C6-BC41-9BCA-A82ECF7A5ACA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4137499514" sldId="293"/>
            <ac:picMk id="43" creationId="{15BE847A-AAE9-6A4D-816A-E15A758D2F0D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4137499514" sldId="293"/>
            <ac:picMk id="44" creationId="{F5B34506-2DDE-B74D-A55C-6AD6ED4F09F7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4137499514" sldId="293"/>
            <ac:picMk id="45" creationId="{9599B64E-7B08-1B4E-8FD5-846CB9AE47CB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4137499514" sldId="293"/>
            <ac:picMk id="46" creationId="{43CFA779-F00F-EB48-A8EF-D9BC0E115920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4137499514" sldId="293"/>
            <ac:picMk id="47" creationId="{8278BA8D-7443-3D40-A78E-83FE18EE5E27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4137499514" sldId="293"/>
            <ac:picMk id="50" creationId="{BDC1B933-4062-5046-9DFB-6DBDCC5976CF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4137499514" sldId="293"/>
            <ac:picMk id="51" creationId="{85899B02-015A-A94D-942A-1B9FEC8EFF17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4137499514" sldId="293"/>
            <ac:picMk id="52" creationId="{39209317-5C1A-DC42-9DB9-13EA1C7831C7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4137499514" sldId="293"/>
            <ac:picMk id="53" creationId="{7EAADB9E-578A-AD4D-9CA2-DFBB5B191D12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4137499514" sldId="293"/>
            <ac:picMk id="54" creationId="{64EAA608-D2AC-154C-AC4C-2834A9797DB7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4137499514" sldId="293"/>
            <ac:picMk id="55" creationId="{F9653D50-0E69-4144-B8FC-F26B0D3EBE08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4137499514" sldId="293"/>
            <ac:picMk id="56" creationId="{1CE6DDEB-FD7D-204F-8A9C-B6C2B1C68436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4137499514" sldId="293"/>
            <ac:picMk id="57" creationId="{833F301E-2D2A-BC47-A972-E1034AE0A527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4137499514" sldId="293"/>
            <ac:picMk id="58" creationId="{B02975BE-EE69-4F4B-BA40-E1A7F8561A3E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4137499514" sldId="293"/>
            <ac:picMk id="59" creationId="{7FAD02C3-45E5-584B-B713-28E3EDC228BD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4137499514" sldId="293"/>
            <ac:picMk id="60" creationId="{AC3A4BE9-9984-5944-932A-38BEE0369BEB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4137499514" sldId="293"/>
            <ac:picMk id="61" creationId="{6F4B7162-A295-574A-B24A-7392CB8C5F0D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4137499514" sldId="293"/>
            <ac:picMk id="62" creationId="{6BDE4824-1D8E-CF4B-AD65-77C0D96DC789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4137499514" sldId="293"/>
            <ac:picMk id="63" creationId="{7BE63082-04D0-6247-9CEE-7C0BFC010472}"/>
          </ac:picMkLst>
        </pc:picChg>
        <pc:picChg chg="add mod">
          <ac:chgData name="Simon Stadlinger" userId="4127b6c232a2bc73" providerId="LiveId" clId="{F4EBB878-6014-2F4B-8219-5C4437683073}" dt="2020-06-14T14:27:00.845" v="3697"/>
          <ac:picMkLst>
            <pc:docMk/>
            <pc:sldMk cId="4137499514" sldId="293"/>
            <ac:picMk id="64" creationId="{65E8C53A-9F89-BB49-82F3-1170E2EDBBD6}"/>
          </ac:picMkLst>
        </pc:picChg>
        <pc:picChg chg="add mod">
          <ac:chgData name="Simon Stadlinger" userId="4127b6c232a2bc73" providerId="LiveId" clId="{F4EBB878-6014-2F4B-8219-5C4437683073}" dt="2020-06-14T14:27:00.845" v="3697"/>
          <ac:picMkLst>
            <pc:docMk/>
            <pc:sldMk cId="4137499514" sldId="293"/>
            <ac:picMk id="65" creationId="{30E3A349-77AF-3648-A96C-6C84D6B1AA15}"/>
          </ac:picMkLst>
        </pc:picChg>
        <pc:picChg chg="add mod">
          <ac:chgData name="Simon Stadlinger" userId="4127b6c232a2bc73" providerId="LiveId" clId="{F4EBB878-6014-2F4B-8219-5C4437683073}" dt="2020-06-14T14:27:00.845" v="3697"/>
          <ac:picMkLst>
            <pc:docMk/>
            <pc:sldMk cId="4137499514" sldId="293"/>
            <ac:picMk id="66" creationId="{4A594D19-6240-9440-9379-BDF644C2B667}"/>
          </ac:picMkLst>
        </pc:picChg>
        <pc:picChg chg="add mod">
          <ac:chgData name="Simon Stadlinger" userId="4127b6c232a2bc73" providerId="LiveId" clId="{F4EBB878-6014-2F4B-8219-5C4437683073}" dt="2020-06-14T14:27:00.845" v="3697"/>
          <ac:picMkLst>
            <pc:docMk/>
            <pc:sldMk cId="4137499514" sldId="293"/>
            <ac:picMk id="67" creationId="{B5915089-38DD-3F49-9983-FCBA77ECD10B}"/>
          </ac:picMkLst>
        </pc:picChg>
        <pc:picChg chg="add mod">
          <ac:chgData name="Simon Stadlinger" userId="4127b6c232a2bc73" providerId="LiveId" clId="{F4EBB878-6014-2F4B-8219-5C4437683073}" dt="2020-06-14T14:32:01.937" v="3734"/>
          <ac:picMkLst>
            <pc:docMk/>
            <pc:sldMk cId="4137499514" sldId="293"/>
            <ac:picMk id="70" creationId="{CC5B91FA-F897-E443-80DC-996675D5A748}"/>
          </ac:picMkLst>
        </pc:picChg>
        <pc:picChg chg="add mod">
          <ac:chgData name="Simon Stadlinger" userId="4127b6c232a2bc73" providerId="LiveId" clId="{F4EBB878-6014-2F4B-8219-5C4437683073}" dt="2020-06-14T14:32:01.937" v="3734"/>
          <ac:picMkLst>
            <pc:docMk/>
            <pc:sldMk cId="4137499514" sldId="293"/>
            <ac:picMk id="71" creationId="{7699EC84-0469-654F-B97F-1B0B93FEEAAC}"/>
          </ac:picMkLst>
        </pc:picChg>
      </pc:sldChg>
      <pc:sldChg chg="addSp delSp modSp add del modTransition">
        <pc:chgData name="Simon Stadlinger" userId="4127b6c232a2bc73" providerId="LiveId" clId="{F4EBB878-6014-2F4B-8219-5C4437683073}" dt="2020-06-08T10:40:41.507" v="2852" actId="2696"/>
        <pc:sldMkLst>
          <pc:docMk/>
          <pc:sldMk cId="1686942295" sldId="294"/>
        </pc:sldMkLst>
        <pc:spChg chg="add del mod">
          <ac:chgData name="Simon Stadlinger" userId="4127b6c232a2bc73" providerId="LiveId" clId="{F4EBB878-6014-2F4B-8219-5C4437683073}" dt="2020-06-08T10:28:24.204" v="2775"/>
          <ac:spMkLst>
            <pc:docMk/>
            <pc:sldMk cId="1686942295" sldId="294"/>
            <ac:spMk id="14" creationId="{31457D9A-F8F4-BE48-B529-F3DECB4B689A}"/>
          </ac:spMkLst>
        </pc:spChg>
        <pc:spChg chg="mod">
          <ac:chgData name="Simon Stadlinger" userId="4127b6c232a2bc73" providerId="LiveId" clId="{F4EBB878-6014-2F4B-8219-5C4437683073}" dt="2020-06-08T10:28:14.266" v="2770" actId="1076"/>
          <ac:spMkLst>
            <pc:docMk/>
            <pc:sldMk cId="1686942295" sldId="294"/>
            <ac:spMk id="19" creationId="{E123CE10-68F0-984F-9036-E35C0B78F951}"/>
          </ac:spMkLst>
        </pc:spChg>
        <pc:spChg chg="mod">
          <ac:chgData name="Simon Stadlinger" userId="4127b6c232a2bc73" providerId="LiveId" clId="{F4EBB878-6014-2F4B-8219-5C4437683073}" dt="2020-06-08T10:28:14.266" v="2770" actId="1076"/>
          <ac:spMkLst>
            <pc:docMk/>
            <pc:sldMk cId="1686942295" sldId="294"/>
            <ac:spMk id="36" creationId="{4F8D077B-1D59-DB44-9813-45F0E892A81C}"/>
          </ac:spMkLst>
        </pc:spChg>
        <pc:spChg chg="mod">
          <ac:chgData name="Simon Stadlinger" userId="4127b6c232a2bc73" providerId="LiveId" clId="{F4EBB878-6014-2F4B-8219-5C4437683073}" dt="2020-06-08T10:28:17.874" v="2772" actId="1076"/>
          <ac:spMkLst>
            <pc:docMk/>
            <pc:sldMk cId="1686942295" sldId="294"/>
            <ac:spMk id="42" creationId="{B4E55C47-BDC1-2042-8CD5-869F683B61C3}"/>
          </ac:spMkLst>
        </pc:spChg>
        <pc:grpChg chg="add mod">
          <ac:chgData name="Simon Stadlinger" userId="4127b6c232a2bc73" providerId="LiveId" clId="{F4EBB878-6014-2F4B-8219-5C4437683073}" dt="2020-06-08T10:30:59.461" v="2796" actId="1076"/>
          <ac:grpSpMkLst>
            <pc:docMk/>
            <pc:sldMk cId="1686942295" sldId="294"/>
            <ac:grpSpMk id="15" creationId="{E6C209E7-9CAF-524F-95FD-A9BB9900E838}"/>
          </ac:grpSpMkLst>
        </pc:grpChg>
        <pc:picChg chg="mod">
          <ac:chgData name="Simon Stadlinger" userId="4127b6c232a2bc73" providerId="LiveId" clId="{F4EBB878-6014-2F4B-8219-5C4437683073}" dt="2020-06-08T10:29:30.002" v="2789" actId="164"/>
          <ac:picMkLst>
            <pc:docMk/>
            <pc:sldMk cId="1686942295" sldId="294"/>
            <ac:picMk id="3" creationId="{2D357762-64A0-D74D-B2D6-0786D6082A23}"/>
          </ac:picMkLst>
        </pc:picChg>
        <pc:picChg chg="mod">
          <ac:chgData name="Simon Stadlinger" userId="4127b6c232a2bc73" providerId="LiveId" clId="{F4EBB878-6014-2F4B-8219-5C4437683073}" dt="2020-06-08T10:28:20.518" v="2773" actId="1076"/>
          <ac:picMkLst>
            <pc:docMk/>
            <pc:sldMk cId="1686942295" sldId="294"/>
            <ac:picMk id="4" creationId="{76D745A4-0A16-1048-8124-8F202C119D5B}"/>
          </ac:picMkLst>
        </pc:picChg>
        <pc:picChg chg="mod">
          <ac:chgData name="Simon Stadlinger" userId="4127b6c232a2bc73" providerId="LiveId" clId="{F4EBB878-6014-2F4B-8219-5C4437683073}" dt="2020-06-08T10:28:14.266" v="2770" actId="1076"/>
          <ac:picMkLst>
            <pc:docMk/>
            <pc:sldMk cId="1686942295" sldId="294"/>
            <ac:picMk id="5" creationId="{34FD9C6D-190B-3841-AF71-562F986CDA4E}"/>
          </ac:picMkLst>
        </pc:picChg>
        <pc:picChg chg="mod">
          <ac:chgData name="Simon Stadlinger" userId="4127b6c232a2bc73" providerId="LiveId" clId="{F4EBB878-6014-2F4B-8219-5C4437683073}" dt="2020-06-08T10:28:14.266" v="2770" actId="1076"/>
          <ac:picMkLst>
            <pc:docMk/>
            <pc:sldMk cId="1686942295" sldId="294"/>
            <ac:picMk id="8" creationId="{2092C238-74DD-6045-8849-BE82B0D6ABD7}"/>
          </ac:picMkLst>
        </pc:picChg>
        <pc:picChg chg="mod">
          <ac:chgData name="Simon Stadlinger" userId="4127b6c232a2bc73" providerId="LiveId" clId="{F4EBB878-6014-2F4B-8219-5C4437683073}" dt="2020-06-08T10:29:30.002" v="2789" actId="164"/>
          <ac:picMkLst>
            <pc:docMk/>
            <pc:sldMk cId="1686942295" sldId="294"/>
            <ac:picMk id="11" creationId="{2502C9EE-53C9-5042-8BCD-60140F17C161}"/>
          </ac:picMkLst>
        </pc:picChg>
        <pc:picChg chg="mod">
          <ac:chgData name="Simon Stadlinger" userId="4127b6c232a2bc73" providerId="LiveId" clId="{F4EBB878-6014-2F4B-8219-5C4437683073}" dt="2020-06-08T10:28:33.927" v="2777" actId="1076"/>
          <ac:picMkLst>
            <pc:docMk/>
            <pc:sldMk cId="1686942295" sldId="294"/>
            <ac:picMk id="12" creationId="{09E523F9-47A5-8748-A505-3882A13C82F5}"/>
          </ac:picMkLst>
        </pc:picChg>
        <pc:picChg chg="add del mod">
          <ac:chgData name="Simon Stadlinger" userId="4127b6c232a2bc73" providerId="LiveId" clId="{F4EBB878-6014-2F4B-8219-5C4437683073}" dt="2020-06-08T10:31:59.315" v="2803" actId="478"/>
          <ac:picMkLst>
            <pc:docMk/>
            <pc:sldMk cId="1686942295" sldId="294"/>
            <ac:picMk id="16" creationId="{C63C916F-E031-B244-B637-6869C0E41126}"/>
          </ac:picMkLst>
        </pc:picChg>
        <pc:picChg chg="add mod">
          <ac:chgData name="Simon Stadlinger" userId="4127b6c232a2bc73" providerId="LiveId" clId="{F4EBB878-6014-2F4B-8219-5C4437683073}" dt="2020-06-08T10:32:17.984" v="2806" actId="1076"/>
          <ac:picMkLst>
            <pc:docMk/>
            <pc:sldMk cId="1686942295" sldId="294"/>
            <ac:picMk id="23" creationId="{A88D38D1-B19A-2E43-B73D-26D563B355AC}"/>
          </ac:picMkLst>
        </pc:picChg>
        <pc:picChg chg="mod">
          <ac:chgData name="Simon Stadlinger" userId="4127b6c232a2bc73" providerId="LiveId" clId="{F4EBB878-6014-2F4B-8219-5C4437683073}" dt="2020-06-08T10:28:14.266" v="2770" actId="1076"/>
          <ac:picMkLst>
            <pc:docMk/>
            <pc:sldMk cId="1686942295" sldId="294"/>
            <ac:picMk id="27" creationId="{D44F0CEA-984C-F947-A7BF-84319CC6D20D}"/>
          </ac:picMkLst>
        </pc:picChg>
        <pc:picChg chg="mod">
          <ac:chgData name="Simon Stadlinger" userId="4127b6c232a2bc73" providerId="LiveId" clId="{F4EBB878-6014-2F4B-8219-5C4437683073}" dt="2020-06-08T10:28:14.266" v="2770" actId="1076"/>
          <ac:picMkLst>
            <pc:docMk/>
            <pc:sldMk cId="1686942295" sldId="294"/>
            <ac:picMk id="35" creationId="{C9E242E1-32E0-7349-8B39-7B1BCC2A5C5D}"/>
          </ac:picMkLst>
        </pc:picChg>
        <pc:picChg chg="mod">
          <ac:chgData name="Simon Stadlinger" userId="4127b6c232a2bc73" providerId="LiveId" clId="{F4EBB878-6014-2F4B-8219-5C4437683073}" dt="2020-06-08T10:28:14.266" v="2770" actId="1076"/>
          <ac:picMkLst>
            <pc:docMk/>
            <pc:sldMk cId="1686942295" sldId="294"/>
            <ac:picMk id="41" creationId="{29E447FE-03C6-BC41-9BCA-A82ECF7A5ACA}"/>
          </ac:picMkLst>
        </pc:picChg>
        <pc:picChg chg="mod">
          <ac:chgData name="Simon Stadlinger" userId="4127b6c232a2bc73" providerId="LiveId" clId="{F4EBB878-6014-2F4B-8219-5C4437683073}" dt="2020-06-08T10:29:00.538" v="2784" actId="1076"/>
          <ac:picMkLst>
            <pc:docMk/>
            <pc:sldMk cId="1686942295" sldId="294"/>
            <ac:picMk id="50" creationId="{BDC1B933-4062-5046-9DFB-6DBDCC5976CF}"/>
          </ac:picMkLst>
        </pc:picChg>
        <pc:picChg chg="mod">
          <ac:chgData name="Simon Stadlinger" userId="4127b6c232a2bc73" providerId="LiveId" clId="{F4EBB878-6014-2F4B-8219-5C4437683073}" dt="2020-06-08T10:28:29.221" v="2776" actId="1076"/>
          <ac:picMkLst>
            <pc:docMk/>
            <pc:sldMk cId="1686942295" sldId="294"/>
            <ac:picMk id="51" creationId="{85899B02-015A-A94D-942A-1B9FEC8EFF17}"/>
          </ac:picMkLst>
        </pc:picChg>
        <pc:picChg chg="mod">
          <ac:chgData name="Simon Stadlinger" userId="4127b6c232a2bc73" providerId="LiveId" clId="{F4EBB878-6014-2F4B-8219-5C4437683073}" dt="2020-06-08T10:29:30.002" v="2789" actId="164"/>
          <ac:picMkLst>
            <pc:docMk/>
            <pc:sldMk cId="1686942295" sldId="294"/>
            <ac:picMk id="52" creationId="{39209317-5C1A-DC42-9DB9-13EA1C7831C7}"/>
          </ac:picMkLst>
        </pc:picChg>
        <pc:picChg chg="mod">
          <ac:chgData name="Simon Stadlinger" userId="4127b6c232a2bc73" providerId="LiveId" clId="{F4EBB878-6014-2F4B-8219-5C4437683073}" dt="2020-06-08T10:29:30.002" v="2789" actId="164"/>
          <ac:picMkLst>
            <pc:docMk/>
            <pc:sldMk cId="1686942295" sldId="294"/>
            <ac:picMk id="53" creationId="{7EAADB9E-578A-AD4D-9CA2-DFBB5B191D12}"/>
          </ac:picMkLst>
        </pc:picChg>
        <pc:picChg chg="mod">
          <ac:chgData name="Simon Stadlinger" userId="4127b6c232a2bc73" providerId="LiveId" clId="{F4EBB878-6014-2F4B-8219-5C4437683073}" dt="2020-06-08T10:29:30.002" v="2789" actId="164"/>
          <ac:picMkLst>
            <pc:docMk/>
            <pc:sldMk cId="1686942295" sldId="294"/>
            <ac:picMk id="54" creationId="{64EAA608-D2AC-154C-AC4C-2834A9797DB7}"/>
          </ac:picMkLst>
        </pc:picChg>
        <pc:picChg chg="mod">
          <ac:chgData name="Simon Stadlinger" userId="4127b6c232a2bc73" providerId="LiveId" clId="{F4EBB878-6014-2F4B-8219-5C4437683073}" dt="2020-06-08T10:29:30.002" v="2789" actId="164"/>
          <ac:picMkLst>
            <pc:docMk/>
            <pc:sldMk cId="1686942295" sldId="294"/>
            <ac:picMk id="55" creationId="{F9653D50-0E69-4144-B8FC-F26B0D3EBE08}"/>
          </ac:picMkLst>
        </pc:picChg>
        <pc:picChg chg="mod">
          <ac:chgData name="Simon Stadlinger" userId="4127b6c232a2bc73" providerId="LiveId" clId="{F4EBB878-6014-2F4B-8219-5C4437683073}" dt="2020-06-08T10:29:30.002" v="2789" actId="164"/>
          <ac:picMkLst>
            <pc:docMk/>
            <pc:sldMk cId="1686942295" sldId="294"/>
            <ac:picMk id="56" creationId="{1CE6DDEB-FD7D-204F-8A9C-B6C2B1C68436}"/>
          </ac:picMkLst>
        </pc:picChg>
        <pc:picChg chg="mod">
          <ac:chgData name="Simon Stadlinger" userId="4127b6c232a2bc73" providerId="LiveId" clId="{F4EBB878-6014-2F4B-8219-5C4437683073}" dt="2020-06-08T10:29:30.002" v="2789" actId="164"/>
          <ac:picMkLst>
            <pc:docMk/>
            <pc:sldMk cId="1686942295" sldId="294"/>
            <ac:picMk id="57" creationId="{833F301E-2D2A-BC47-A972-E1034AE0A527}"/>
          </ac:picMkLst>
        </pc:picChg>
        <pc:picChg chg="mod">
          <ac:chgData name="Simon Stadlinger" userId="4127b6c232a2bc73" providerId="LiveId" clId="{F4EBB878-6014-2F4B-8219-5C4437683073}" dt="2020-06-08T10:28:58.545" v="2783" actId="1076"/>
          <ac:picMkLst>
            <pc:docMk/>
            <pc:sldMk cId="1686942295" sldId="294"/>
            <ac:picMk id="58" creationId="{B02975BE-EE69-4F4B-BA40-E1A7F8561A3E}"/>
          </ac:picMkLst>
        </pc:picChg>
        <pc:picChg chg="mod">
          <ac:chgData name="Simon Stadlinger" userId="4127b6c232a2bc73" providerId="LiveId" clId="{F4EBB878-6014-2F4B-8219-5C4437683073}" dt="2020-06-08T10:28:52.893" v="2781" actId="1076"/>
          <ac:picMkLst>
            <pc:docMk/>
            <pc:sldMk cId="1686942295" sldId="294"/>
            <ac:picMk id="59" creationId="{7FAD02C3-45E5-584B-B713-28E3EDC228BD}"/>
          </ac:picMkLst>
        </pc:picChg>
        <pc:picChg chg="mod">
          <ac:chgData name="Simon Stadlinger" userId="4127b6c232a2bc73" providerId="LiveId" clId="{F4EBB878-6014-2F4B-8219-5C4437683073}" dt="2020-06-08T10:28:56.482" v="2782" actId="1076"/>
          <ac:picMkLst>
            <pc:docMk/>
            <pc:sldMk cId="1686942295" sldId="294"/>
            <ac:picMk id="60" creationId="{AC3A4BE9-9984-5944-932A-38BEE0369BEB}"/>
          </ac:picMkLst>
        </pc:picChg>
        <pc:picChg chg="mod">
          <ac:chgData name="Simon Stadlinger" userId="4127b6c232a2bc73" providerId="LiveId" clId="{F4EBB878-6014-2F4B-8219-5C4437683073}" dt="2020-06-08T10:29:03.440" v="2785" actId="1076"/>
          <ac:picMkLst>
            <pc:docMk/>
            <pc:sldMk cId="1686942295" sldId="294"/>
            <ac:picMk id="61" creationId="{6F4B7162-A295-574A-B24A-7392CB8C5F0D}"/>
          </ac:picMkLst>
        </pc:picChg>
        <pc:picChg chg="mod">
          <ac:chgData name="Simon Stadlinger" userId="4127b6c232a2bc73" providerId="LiveId" clId="{F4EBB878-6014-2F4B-8219-5C4437683073}" dt="2020-06-08T10:28:41.263" v="2779" actId="1076"/>
          <ac:picMkLst>
            <pc:docMk/>
            <pc:sldMk cId="1686942295" sldId="294"/>
            <ac:picMk id="62" creationId="{6BDE4824-1D8E-CF4B-AD65-77C0D96DC789}"/>
          </ac:picMkLst>
        </pc:picChg>
        <pc:picChg chg="mod">
          <ac:chgData name="Simon Stadlinger" userId="4127b6c232a2bc73" providerId="LiveId" clId="{F4EBB878-6014-2F4B-8219-5C4437683073}" dt="2020-06-08T10:28:45.212" v="2780" actId="1076"/>
          <ac:picMkLst>
            <pc:docMk/>
            <pc:sldMk cId="1686942295" sldId="294"/>
            <ac:picMk id="63" creationId="{7BE63082-04D0-6247-9CEE-7C0BFC010472}"/>
          </ac:picMkLst>
        </pc:picChg>
        <pc:picChg chg="mod">
          <ac:chgData name="Simon Stadlinger" userId="4127b6c232a2bc73" providerId="LiveId" clId="{F4EBB878-6014-2F4B-8219-5C4437683073}" dt="2020-06-08T10:29:08.980" v="2786" actId="1076"/>
          <ac:picMkLst>
            <pc:docMk/>
            <pc:sldMk cId="1686942295" sldId="294"/>
            <ac:picMk id="64" creationId="{65E8C53A-9F89-BB49-82F3-1170E2EDBBD6}"/>
          </ac:picMkLst>
        </pc:picChg>
        <pc:picChg chg="mod">
          <ac:chgData name="Simon Stadlinger" userId="4127b6c232a2bc73" providerId="LiveId" clId="{F4EBB878-6014-2F4B-8219-5C4437683073}" dt="2020-06-08T10:28:36.209" v="2778" actId="1076"/>
          <ac:picMkLst>
            <pc:docMk/>
            <pc:sldMk cId="1686942295" sldId="294"/>
            <ac:picMk id="65" creationId="{30E3A349-77AF-3648-A96C-6C84D6B1AA15}"/>
          </ac:picMkLst>
        </pc:picChg>
      </pc:sldChg>
      <pc:sldChg chg="addSp delSp modSp add ord modNotes">
        <pc:chgData name="Simon Stadlinger" userId="4127b6c232a2bc73" providerId="LiveId" clId="{F4EBB878-6014-2F4B-8219-5C4437683073}" dt="2020-06-14T14:32:07.534" v="3737" actId="478"/>
        <pc:sldMkLst>
          <pc:docMk/>
          <pc:sldMk cId="550156284" sldId="295"/>
        </pc:sldMkLst>
        <pc:spChg chg="mod">
          <ac:chgData name="Simon Stadlinger" userId="4127b6c232a2bc73" providerId="LiveId" clId="{F4EBB878-6014-2F4B-8219-5C4437683073}" dt="2020-06-14T14:27:00.845" v="3697"/>
          <ac:spMkLst>
            <pc:docMk/>
            <pc:sldMk cId="550156284" sldId="295"/>
            <ac:spMk id="19" creationId="{E123CE10-68F0-984F-9036-E35C0B78F951}"/>
          </ac:spMkLst>
        </pc:spChg>
        <pc:spChg chg="mod">
          <ac:chgData name="Simon Stadlinger" userId="4127b6c232a2bc73" providerId="LiveId" clId="{F4EBB878-6014-2F4B-8219-5C4437683073}" dt="2020-06-14T14:27:00.845" v="3697"/>
          <ac:spMkLst>
            <pc:docMk/>
            <pc:sldMk cId="550156284" sldId="295"/>
            <ac:spMk id="26" creationId="{D1A56AC3-28E1-C746-9F87-1051639253FC}"/>
          </ac:spMkLst>
        </pc:spChg>
        <pc:spChg chg="mod">
          <ac:chgData name="Simon Stadlinger" userId="4127b6c232a2bc73" providerId="LiveId" clId="{F4EBB878-6014-2F4B-8219-5C4437683073}" dt="2020-06-14T14:27:00.845" v="3697"/>
          <ac:spMkLst>
            <pc:docMk/>
            <pc:sldMk cId="550156284" sldId="295"/>
            <ac:spMk id="34" creationId="{2BA6A9BC-DF1B-D447-B11A-5D395DD61686}"/>
          </ac:spMkLst>
        </pc:spChg>
        <pc:spChg chg="mod">
          <ac:chgData name="Simon Stadlinger" userId="4127b6c232a2bc73" providerId="LiveId" clId="{F4EBB878-6014-2F4B-8219-5C4437683073}" dt="2020-06-14T14:27:00.845" v="3697"/>
          <ac:spMkLst>
            <pc:docMk/>
            <pc:sldMk cId="550156284" sldId="295"/>
            <ac:spMk id="36" creationId="{4F8D077B-1D59-DB44-9813-45F0E892A81C}"/>
          </ac:spMkLst>
        </pc:spChg>
        <pc:spChg chg="mod">
          <ac:chgData name="Simon Stadlinger" userId="4127b6c232a2bc73" providerId="LiveId" clId="{F4EBB878-6014-2F4B-8219-5C4437683073}" dt="2020-06-14T14:27:00.845" v="3697"/>
          <ac:spMkLst>
            <pc:docMk/>
            <pc:sldMk cId="550156284" sldId="295"/>
            <ac:spMk id="42" creationId="{B4E55C47-BDC1-2042-8CD5-869F683B61C3}"/>
          </ac:spMkLst>
        </pc:spChg>
        <pc:spChg chg="add mod">
          <ac:chgData name="Simon Stadlinger" userId="4127b6c232a2bc73" providerId="LiveId" clId="{F4EBB878-6014-2F4B-8219-5C4437683073}" dt="2020-06-14T14:27:00.845" v="3697"/>
          <ac:spMkLst>
            <pc:docMk/>
            <pc:sldMk cId="550156284" sldId="295"/>
            <ac:spMk id="88" creationId="{7B0D05BC-1616-3548-B40E-417191751BDB}"/>
          </ac:spMkLst>
        </pc:spChg>
        <pc:spChg chg="add mod">
          <ac:chgData name="Simon Stadlinger" userId="4127b6c232a2bc73" providerId="LiveId" clId="{F4EBB878-6014-2F4B-8219-5C4437683073}" dt="2020-06-14T14:27:00.845" v="3697"/>
          <ac:spMkLst>
            <pc:docMk/>
            <pc:sldMk cId="550156284" sldId="295"/>
            <ac:spMk id="89" creationId="{A4EF0D54-BCF6-5547-A8EC-8FB1E022671E}"/>
          </ac:spMkLst>
        </pc:spChg>
        <pc:spChg chg="add del mod">
          <ac:chgData name="Simon Stadlinger" userId="4127b6c232a2bc73" providerId="LiveId" clId="{F4EBB878-6014-2F4B-8219-5C4437683073}" dt="2020-06-08T13:57:36.057" v="3320"/>
          <ac:spMkLst>
            <pc:docMk/>
            <pc:sldMk cId="550156284" sldId="295"/>
            <ac:spMk id="90" creationId="{7BAA68A0-1CF9-9249-8BCD-FB8BDF4E3A73}"/>
          </ac:spMkLst>
        </pc:spChg>
        <pc:spChg chg="add mod">
          <ac:chgData name="Simon Stadlinger" userId="4127b6c232a2bc73" providerId="LiveId" clId="{F4EBB878-6014-2F4B-8219-5C4437683073}" dt="2020-06-14T14:27:00.845" v="3697"/>
          <ac:spMkLst>
            <pc:docMk/>
            <pc:sldMk cId="550156284" sldId="295"/>
            <ac:spMk id="91" creationId="{C5D682DD-EF73-D549-AE51-55FF3FE150D5}"/>
          </ac:spMkLst>
        </pc:spChg>
        <pc:grpChg chg="del">
          <ac:chgData name="Simon Stadlinger" userId="4127b6c232a2bc73" providerId="LiveId" clId="{F4EBB878-6014-2F4B-8219-5C4437683073}" dt="2020-06-08T10:40:01.774" v="2840" actId="478"/>
          <ac:grpSpMkLst>
            <pc:docMk/>
            <pc:sldMk cId="550156284" sldId="295"/>
            <ac:grpSpMk id="15" creationId="{E6C209E7-9CAF-524F-95FD-A9BB9900E838}"/>
          </ac:grpSpMkLst>
        </pc:grpChg>
        <pc:grpChg chg="add del mod">
          <ac:chgData name="Simon Stadlinger" userId="4127b6c232a2bc73" providerId="LiveId" clId="{F4EBB878-6014-2F4B-8219-5C4437683073}" dt="2020-06-08T13:18:01.485" v="2949" actId="478"/>
          <ac:grpSpMkLst>
            <pc:docMk/>
            <pc:sldMk cId="550156284" sldId="295"/>
            <ac:grpSpMk id="66" creationId="{4DB341AC-C2C1-6B40-82D8-CFEA738CF048}"/>
          </ac:grpSpMkLst>
        </pc:grp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550156284" sldId="295"/>
            <ac:picMk id="2" creationId="{36B919B0-824B-374E-8BFA-B537FF214766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550156284" sldId="295"/>
            <ac:picMk id="4" creationId="{76D745A4-0A16-1048-8124-8F202C119D5B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550156284" sldId="295"/>
            <ac:picMk id="5" creationId="{34FD9C6D-190B-3841-AF71-562F986CDA4E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550156284" sldId="295"/>
            <ac:picMk id="6" creationId="{3C657412-BED1-B042-9E96-2AF9FF7B01EA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550156284" sldId="295"/>
            <ac:picMk id="7" creationId="{FFFCCB4E-5951-984E-8A66-1A590DD8A74E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550156284" sldId="295"/>
            <ac:picMk id="8" creationId="{2092C238-74DD-6045-8849-BE82B0D6ABD7}"/>
          </ac:picMkLst>
        </pc:picChg>
        <pc:picChg chg="del mod">
          <ac:chgData name="Simon Stadlinger" userId="4127b6c232a2bc73" providerId="LiveId" clId="{F4EBB878-6014-2F4B-8219-5C4437683073}" dt="2020-06-14T14:32:07.534" v="3737" actId="478"/>
          <ac:picMkLst>
            <pc:docMk/>
            <pc:sldMk cId="550156284" sldId="295"/>
            <ac:picMk id="9" creationId="{5FB15D5E-5363-0B4C-AB97-60D9AF26EE85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550156284" sldId="295"/>
            <ac:picMk id="10" creationId="{E32BE059-3F4C-3649-B3A6-6457A26B170F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550156284" sldId="295"/>
            <ac:picMk id="12" creationId="{09E523F9-47A5-8748-A505-3882A13C82F5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550156284" sldId="295"/>
            <ac:picMk id="13" creationId="{6360930B-7FF0-B842-B92E-2AF658BFC5DA}"/>
          </ac:picMkLst>
        </pc:picChg>
        <pc:picChg chg="add del mod">
          <ac:chgData name="Simon Stadlinger" userId="4127b6c232a2bc73" providerId="LiveId" clId="{F4EBB878-6014-2F4B-8219-5C4437683073}" dt="2020-06-08T13:39:28.075" v="3032" actId="478"/>
          <ac:picMkLst>
            <pc:docMk/>
            <pc:sldMk cId="550156284" sldId="295"/>
            <ac:picMk id="14" creationId="{F5F01C83-6C92-AC4A-9D42-7CC496A09DE5}"/>
          </ac:picMkLst>
        </pc:picChg>
        <pc:picChg chg="add mod">
          <ac:chgData name="Simon Stadlinger" userId="4127b6c232a2bc73" providerId="LiveId" clId="{F4EBB878-6014-2F4B-8219-5C4437683073}" dt="2020-06-14T14:27:00.845" v="3697"/>
          <ac:picMkLst>
            <pc:docMk/>
            <pc:sldMk cId="550156284" sldId="295"/>
            <ac:picMk id="16" creationId="{4454DA56-BE09-A44F-A3D8-9B56674B7738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550156284" sldId="295"/>
            <ac:picMk id="17" creationId="{A1136C2C-F6ED-2747-8BA0-3DC42DA1B6C5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550156284" sldId="295"/>
            <ac:picMk id="18" creationId="{E1E8C6F3-5E1E-9C41-B42C-0DE55DEEB81A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550156284" sldId="295"/>
            <ac:picMk id="20" creationId="{EA8877F9-B9E0-0749-BDF6-27D3DFFFBE40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550156284" sldId="295"/>
            <ac:picMk id="21" creationId="{D0F3DEFD-8013-7641-B94F-B59054454637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550156284" sldId="295"/>
            <ac:picMk id="22" creationId="{A94F6908-3CA8-5B44-9C4A-E5F214F2E09D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550156284" sldId="295"/>
            <ac:picMk id="23" creationId="{A88D38D1-B19A-2E43-B73D-26D563B355AC}"/>
          </ac:picMkLst>
        </pc:picChg>
        <pc:picChg chg="add mod">
          <ac:chgData name="Simon Stadlinger" userId="4127b6c232a2bc73" providerId="LiveId" clId="{F4EBB878-6014-2F4B-8219-5C4437683073}" dt="2020-06-14T14:27:00.845" v="3697"/>
          <ac:picMkLst>
            <pc:docMk/>
            <pc:sldMk cId="550156284" sldId="295"/>
            <ac:picMk id="24" creationId="{28FAFA43-B919-D446-95A4-D099EA5652A1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550156284" sldId="295"/>
            <ac:picMk id="27" creationId="{D44F0CEA-984C-F947-A7BF-84319CC6D20D}"/>
          </ac:picMkLst>
        </pc:picChg>
        <pc:picChg chg="del mod">
          <ac:chgData name="Simon Stadlinger" userId="4127b6c232a2bc73" providerId="LiveId" clId="{F4EBB878-6014-2F4B-8219-5C4437683073}" dt="2020-06-14T14:32:07.534" v="3737" actId="478"/>
          <ac:picMkLst>
            <pc:docMk/>
            <pc:sldMk cId="550156284" sldId="295"/>
            <ac:picMk id="28" creationId="{3B8E0EF5-B063-6945-9AD4-00351939AF56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550156284" sldId="295"/>
            <ac:picMk id="35" creationId="{C9E242E1-32E0-7349-8B39-7B1BCC2A5C5D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550156284" sldId="295"/>
            <ac:picMk id="37" creationId="{05BE39EA-8051-BE4E-A3DF-3E3FF86AD698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550156284" sldId="295"/>
            <ac:picMk id="38" creationId="{31259783-B6A6-AF4C-B833-529F8E705A1A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550156284" sldId="295"/>
            <ac:picMk id="39" creationId="{5DDF8724-8BD7-334E-9029-3E52A95FC9C0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550156284" sldId="295"/>
            <ac:picMk id="40" creationId="{D95259E6-EB42-A84B-B82B-716CEA4F72DE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550156284" sldId="295"/>
            <ac:picMk id="41" creationId="{29E447FE-03C6-BC41-9BCA-A82ECF7A5ACA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550156284" sldId="295"/>
            <ac:picMk id="43" creationId="{15BE847A-AAE9-6A4D-816A-E15A758D2F0D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550156284" sldId="295"/>
            <ac:picMk id="44" creationId="{F5B34506-2DDE-B74D-A55C-6AD6ED4F09F7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550156284" sldId="295"/>
            <ac:picMk id="45" creationId="{9599B64E-7B08-1B4E-8FD5-846CB9AE47CB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550156284" sldId="295"/>
            <ac:picMk id="46" creationId="{43CFA779-F00F-EB48-A8EF-D9BC0E115920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550156284" sldId="295"/>
            <ac:picMk id="47" creationId="{8278BA8D-7443-3D40-A78E-83FE18EE5E27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550156284" sldId="295"/>
            <ac:picMk id="50" creationId="{BDC1B933-4062-5046-9DFB-6DBDCC5976CF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550156284" sldId="295"/>
            <ac:picMk id="51" creationId="{85899B02-015A-A94D-942A-1B9FEC8EFF17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550156284" sldId="295"/>
            <ac:picMk id="58" creationId="{B02975BE-EE69-4F4B-BA40-E1A7F8561A3E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550156284" sldId="295"/>
            <ac:picMk id="59" creationId="{7FAD02C3-45E5-584B-B713-28E3EDC228BD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550156284" sldId="295"/>
            <ac:picMk id="60" creationId="{AC3A4BE9-9984-5944-932A-38BEE0369BEB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550156284" sldId="295"/>
            <ac:picMk id="61" creationId="{6F4B7162-A295-574A-B24A-7392CB8C5F0D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550156284" sldId="295"/>
            <ac:picMk id="62" creationId="{6BDE4824-1D8E-CF4B-AD65-77C0D96DC789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550156284" sldId="295"/>
            <ac:picMk id="63" creationId="{7BE63082-04D0-6247-9CEE-7C0BFC010472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550156284" sldId="295"/>
            <ac:picMk id="64" creationId="{65E8C53A-9F89-BB49-82F3-1170E2EDBBD6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550156284" sldId="295"/>
            <ac:picMk id="65" creationId="{30E3A349-77AF-3648-A96C-6C84D6B1AA15}"/>
          </ac:picMkLst>
        </pc:picChg>
        <pc:picChg chg="add mod">
          <ac:chgData name="Simon Stadlinger" userId="4127b6c232a2bc73" providerId="LiveId" clId="{F4EBB878-6014-2F4B-8219-5C4437683073}" dt="2020-06-14T14:32:05.210" v="3736"/>
          <ac:picMkLst>
            <pc:docMk/>
            <pc:sldMk cId="550156284" sldId="295"/>
            <ac:picMk id="66" creationId="{E3810129-6C4A-6941-B3AF-1BE99B3D31B1}"/>
          </ac:picMkLst>
        </pc:picChg>
        <pc:picChg chg="add mod">
          <ac:chgData name="Simon Stadlinger" userId="4127b6c232a2bc73" providerId="LiveId" clId="{F4EBB878-6014-2F4B-8219-5C4437683073}" dt="2020-06-14T14:32:05.210" v="3736"/>
          <ac:picMkLst>
            <pc:docMk/>
            <pc:sldMk cId="550156284" sldId="295"/>
            <ac:picMk id="67" creationId="{0493C560-D9CD-E544-A39B-D09DD2DDC0EC}"/>
          </ac:picMkLst>
        </pc:picChg>
        <pc:picChg chg="mod">
          <ac:chgData name="Simon Stadlinger" userId="4127b6c232a2bc73" providerId="LiveId" clId="{F4EBB878-6014-2F4B-8219-5C4437683073}" dt="2020-06-08T10:40:11.082" v="2841"/>
          <ac:picMkLst>
            <pc:docMk/>
            <pc:sldMk cId="550156284" sldId="295"/>
            <ac:picMk id="67" creationId="{BB605D5F-F1C5-A94B-8AA5-F9787C3B313D}"/>
          </ac:picMkLst>
        </pc:picChg>
        <pc:picChg chg="mod">
          <ac:chgData name="Simon Stadlinger" userId="4127b6c232a2bc73" providerId="LiveId" clId="{F4EBB878-6014-2F4B-8219-5C4437683073}" dt="2020-06-08T10:40:11.082" v="2841"/>
          <ac:picMkLst>
            <pc:docMk/>
            <pc:sldMk cId="550156284" sldId="295"/>
            <ac:picMk id="68" creationId="{0976AA30-E4E5-4340-BF1F-66CAE87E878F}"/>
          </ac:picMkLst>
        </pc:picChg>
        <pc:picChg chg="mod">
          <ac:chgData name="Simon Stadlinger" userId="4127b6c232a2bc73" providerId="LiveId" clId="{F4EBB878-6014-2F4B-8219-5C4437683073}" dt="2020-06-08T10:40:11.082" v="2841"/>
          <ac:picMkLst>
            <pc:docMk/>
            <pc:sldMk cId="550156284" sldId="295"/>
            <ac:picMk id="69" creationId="{52E6DAA5-F408-204C-A8F7-3CDE518DB445}"/>
          </ac:picMkLst>
        </pc:picChg>
        <pc:picChg chg="mod">
          <ac:chgData name="Simon Stadlinger" userId="4127b6c232a2bc73" providerId="LiveId" clId="{F4EBB878-6014-2F4B-8219-5C4437683073}" dt="2020-06-08T10:40:11.082" v="2841"/>
          <ac:picMkLst>
            <pc:docMk/>
            <pc:sldMk cId="550156284" sldId="295"/>
            <ac:picMk id="70" creationId="{B025AFD8-AA0F-094A-BF06-A7782CB6CC22}"/>
          </ac:picMkLst>
        </pc:picChg>
        <pc:picChg chg="mod">
          <ac:chgData name="Simon Stadlinger" userId="4127b6c232a2bc73" providerId="LiveId" clId="{F4EBB878-6014-2F4B-8219-5C4437683073}" dt="2020-06-08T10:40:11.082" v="2841"/>
          <ac:picMkLst>
            <pc:docMk/>
            <pc:sldMk cId="550156284" sldId="295"/>
            <ac:picMk id="71" creationId="{7312384D-963C-7C44-B79A-0119C55797D1}"/>
          </ac:picMkLst>
        </pc:picChg>
        <pc:picChg chg="mod">
          <ac:chgData name="Simon Stadlinger" userId="4127b6c232a2bc73" providerId="LiveId" clId="{F4EBB878-6014-2F4B-8219-5C4437683073}" dt="2020-06-08T10:40:11.082" v="2841"/>
          <ac:picMkLst>
            <pc:docMk/>
            <pc:sldMk cId="550156284" sldId="295"/>
            <ac:picMk id="72" creationId="{1A9E4B84-3705-3C48-96DA-9227F6DF2090}"/>
          </ac:picMkLst>
        </pc:picChg>
        <pc:picChg chg="mod">
          <ac:chgData name="Simon Stadlinger" userId="4127b6c232a2bc73" providerId="LiveId" clId="{F4EBB878-6014-2F4B-8219-5C4437683073}" dt="2020-06-08T10:40:11.082" v="2841"/>
          <ac:picMkLst>
            <pc:docMk/>
            <pc:sldMk cId="550156284" sldId="295"/>
            <ac:picMk id="73" creationId="{39521556-9B15-0247-933E-248165DF3480}"/>
          </ac:picMkLst>
        </pc:picChg>
        <pc:picChg chg="mod">
          <ac:chgData name="Simon Stadlinger" userId="4127b6c232a2bc73" providerId="LiveId" clId="{F4EBB878-6014-2F4B-8219-5C4437683073}" dt="2020-06-08T10:40:11.082" v="2841"/>
          <ac:picMkLst>
            <pc:docMk/>
            <pc:sldMk cId="550156284" sldId="295"/>
            <ac:picMk id="74" creationId="{326101FE-872D-AE49-8480-DC54237326BE}"/>
          </ac:picMkLst>
        </pc:picChg>
        <pc:picChg chg="add mod">
          <ac:chgData name="Simon Stadlinger" userId="4127b6c232a2bc73" providerId="LiveId" clId="{F4EBB878-6014-2F4B-8219-5C4437683073}" dt="2020-06-14T14:27:00.845" v="3697"/>
          <ac:picMkLst>
            <pc:docMk/>
            <pc:sldMk cId="550156284" sldId="295"/>
            <ac:picMk id="75" creationId="{F832612F-ECDE-9240-8C7B-5182F07F2786}"/>
          </ac:picMkLst>
        </pc:picChg>
        <pc:picChg chg="add mod">
          <ac:chgData name="Simon Stadlinger" userId="4127b6c232a2bc73" providerId="LiveId" clId="{F4EBB878-6014-2F4B-8219-5C4437683073}" dt="2020-06-14T14:27:00.845" v="3697"/>
          <ac:picMkLst>
            <pc:docMk/>
            <pc:sldMk cId="550156284" sldId="295"/>
            <ac:picMk id="76" creationId="{32A2C32D-B069-C64D-9ED1-D39797DFE849}"/>
          </ac:picMkLst>
        </pc:picChg>
        <pc:picChg chg="add mod">
          <ac:chgData name="Simon Stadlinger" userId="4127b6c232a2bc73" providerId="LiveId" clId="{F4EBB878-6014-2F4B-8219-5C4437683073}" dt="2020-06-14T14:27:00.845" v="3697"/>
          <ac:picMkLst>
            <pc:docMk/>
            <pc:sldMk cId="550156284" sldId="295"/>
            <ac:picMk id="77" creationId="{80E929F0-BE79-1144-8D09-0DA13708C27B}"/>
          </ac:picMkLst>
        </pc:picChg>
        <pc:picChg chg="add mod">
          <ac:chgData name="Simon Stadlinger" userId="4127b6c232a2bc73" providerId="LiveId" clId="{F4EBB878-6014-2F4B-8219-5C4437683073}" dt="2020-06-14T14:27:00.845" v="3697"/>
          <ac:picMkLst>
            <pc:docMk/>
            <pc:sldMk cId="550156284" sldId="295"/>
            <ac:picMk id="78" creationId="{3959E420-11AB-3F43-96E5-90AFC07988E1}"/>
          </ac:picMkLst>
        </pc:picChg>
        <pc:picChg chg="add mod">
          <ac:chgData name="Simon Stadlinger" userId="4127b6c232a2bc73" providerId="LiveId" clId="{F4EBB878-6014-2F4B-8219-5C4437683073}" dt="2020-06-14T14:27:00.845" v="3697"/>
          <ac:picMkLst>
            <pc:docMk/>
            <pc:sldMk cId="550156284" sldId="295"/>
            <ac:picMk id="79" creationId="{7E22615E-A13B-1440-81C1-A71E70A08B76}"/>
          </ac:picMkLst>
        </pc:picChg>
        <pc:picChg chg="add mod">
          <ac:chgData name="Simon Stadlinger" userId="4127b6c232a2bc73" providerId="LiveId" clId="{F4EBB878-6014-2F4B-8219-5C4437683073}" dt="2020-06-14T14:27:00.845" v="3697"/>
          <ac:picMkLst>
            <pc:docMk/>
            <pc:sldMk cId="550156284" sldId="295"/>
            <ac:picMk id="80" creationId="{86DC1771-BA80-4C47-BA33-63C85DBA7165}"/>
          </ac:picMkLst>
        </pc:picChg>
        <pc:picChg chg="add mod">
          <ac:chgData name="Simon Stadlinger" userId="4127b6c232a2bc73" providerId="LiveId" clId="{F4EBB878-6014-2F4B-8219-5C4437683073}" dt="2020-06-14T14:27:00.845" v="3697"/>
          <ac:picMkLst>
            <pc:docMk/>
            <pc:sldMk cId="550156284" sldId="295"/>
            <ac:picMk id="81" creationId="{04A8DB62-F12E-084D-9CA9-A2E88B33EB63}"/>
          </ac:picMkLst>
        </pc:picChg>
        <pc:picChg chg="add mod">
          <ac:chgData name="Simon Stadlinger" userId="4127b6c232a2bc73" providerId="LiveId" clId="{F4EBB878-6014-2F4B-8219-5C4437683073}" dt="2020-06-14T14:27:00.845" v="3697"/>
          <ac:picMkLst>
            <pc:docMk/>
            <pc:sldMk cId="550156284" sldId="295"/>
            <ac:picMk id="82" creationId="{C76DB0F5-F1F5-344B-BEF6-BAF419F81E2F}"/>
          </ac:picMkLst>
        </pc:picChg>
        <pc:picChg chg="add del mod">
          <ac:chgData name="Simon Stadlinger" userId="4127b6c232a2bc73" providerId="LiveId" clId="{F4EBB878-6014-2F4B-8219-5C4437683073}" dt="2020-06-08T13:18:20.595" v="2952" actId="478"/>
          <ac:picMkLst>
            <pc:docMk/>
            <pc:sldMk cId="550156284" sldId="295"/>
            <ac:picMk id="83" creationId="{1C461FBE-AE51-BE46-BECC-5EABD2DF8074}"/>
          </ac:picMkLst>
        </pc:picChg>
        <pc:picChg chg="add mod">
          <ac:chgData name="Simon Stadlinger" userId="4127b6c232a2bc73" providerId="LiveId" clId="{F4EBB878-6014-2F4B-8219-5C4437683073}" dt="2020-06-14T14:27:00.845" v="3697"/>
          <ac:picMkLst>
            <pc:docMk/>
            <pc:sldMk cId="550156284" sldId="295"/>
            <ac:picMk id="84" creationId="{F018F03B-470A-7742-8F8A-E81A805A933C}"/>
          </ac:picMkLst>
        </pc:picChg>
        <pc:picChg chg="add mod">
          <ac:chgData name="Simon Stadlinger" userId="4127b6c232a2bc73" providerId="LiveId" clId="{F4EBB878-6014-2F4B-8219-5C4437683073}" dt="2020-06-14T14:27:00.845" v="3697"/>
          <ac:picMkLst>
            <pc:docMk/>
            <pc:sldMk cId="550156284" sldId="295"/>
            <ac:picMk id="85" creationId="{8FCC0589-31B7-1E4E-A72C-924AC87D4411}"/>
          </ac:picMkLst>
        </pc:picChg>
        <pc:picChg chg="add mod">
          <ac:chgData name="Simon Stadlinger" userId="4127b6c232a2bc73" providerId="LiveId" clId="{F4EBB878-6014-2F4B-8219-5C4437683073}" dt="2020-06-14T14:27:00.845" v="3697"/>
          <ac:picMkLst>
            <pc:docMk/>
            <pc:sldMk cId="550156284" sldId="295"/>
            <ac:picMk id="86" creationId="{B3B9C99D-71FD-7447-9277-857FBC12F4C0}"/>
          </ac:picMkLst>
        </pc:picChg>
        <pc:picChg chg="add mod">
          <ac:chgData name="Simon Stadlinger" userId="4127b6c232a2bc73" providerId="LiveId" clId="{F4EBB878-6014-2F4B-8219-5C4437683073}" dt="2020-06-14T14:27:00.845" v="3697"/>
          <ac:picMkLst>
            <pc:docMk/>
            <pc:sldMk cId="550156284" sldId="295"/>
            <ac:picMk id="87" creationId="{56504B1C-7D9B-3244-A889-B4FF27E70F0A}"/>
          </ac:picMkLst>
        </pc:picChg>
      </pc:sldChg>
      <pc:sldChg chg="addSp delSp modSp add ord modNotes">
        <pc:chgData name="Simon Stadlinger" userId="4127b6c232a2bc73" providerId="LiveId" clId="{F4EBB878-6014-2F4B-8219-5C4437683073}" dt="2020-06-14T14:32:12.344" v="3739" actId="478"/>
        <pc:sldMkLst>
          <pc:docMk/>
          <pc:sldMk cId="1749641431" sldId="296"/>
        </pc:sldMkLst>
        <pc:spChg chg="mod">
          <ac:chgData name="Simon Stadlinger" userId="4127b6c232a2bc73" providerId="LiveId" clId="{F4EBB878-6014-2F4B-8219-5C4437683073}" dt="2020-06-14T14:27:00.845" v="3697"/>
          <ac:spMkLst>
            <pc:docMk/>
            <pc:sldMk cId="1749641431" sldId="296"/>
            <ac:spMk id="19" creationId="{E123CE10-68F0-984F-9036-E35C0B78F951}"/>
          </ac:spMkLst>
        </pc:spChg>
        <pc:spChg chg="mod">
          <ac:chgData name="Simon Stadlinger" userId="4127b6c232a2bc73" providerId="LiveId" clId="{F4EBB878-6014-2F4B-8219-5C4437683073}" dt="2020-06-14T14:27:00.845" v="3697"/>
          <ac:spMkLst>
            <pc:docMk/>
            <pc:sldMk cId="1749641431" sldId="296"/>
            <ac:spMk id="26" creationId="{D1A56AC3-28E1-C746-9F87-1051639253FC}"/>
          </ac:spMkLst>
        </pc:spChg>
        <pc:spChg chg="add mod">
          <ac:chgData name="Simon Stadlinger" userId="4127b6c232a2bc73" providerId="LiveId" clId="{F4EBB878-6014-2F4B-8219-5C4437683073}" dt="2020-06-14T14:27:00.845" v="3697"/>
          <ac:spMkLst>
            <pc:docMk/>
            <pc:sldMk cId="1749641431" sldId="296"/>
            <ac:spMk id="29" creationId="{B914B343-49E4-6545-83CE-521CC203C7B6}"/>
          </ac:spMkLst>
        </pc:spChg>
        <pc:spChg chg="mod">
          <ac:chgData name="Simon Stadlinger" userId="4127b6c232a2bc73" providerId="LiveId" clId="{F4EBB878-6014-2F4B-8219-5C4437683073}" dt="2020-06-14T14:27:00.845" v="3697"/>
          <ac:spMkLst>
            <pc:docMk/>
            <pc:sldMk cId="1749641431" sldId="296"/>
            <ac:spMk id="34" creationId="{2BA6A9BC-DF1B-D447-B11A-5D395DD61686}"/>
          </ac:spMkLst>
        </pc:spChg>
        <pc:spChg chg="mod">
          <ac:chgData name="Simon Stadlinger" userId="4127b6c232a2bc73" providerId="LiveId" clId="{F4EBB878-6014-2F4B-8219-5C4437683073}" dt="2020-06-14T14:27:00.845" v="3697"/>
          <ac:spMkLst>
            <pc:docMk/>
            <pc:sldMk cId="1749641431" sldId="296"/>
            <ac:spMk id="36" creationId="{4F8D077B-1D59-DB44-9813-45F0E892A81C}"/>
          </ac:spMkLst>
        </pc:spChg>
        <pc:spChg chg="mod">
          <ac:chgData name="Simon Stadlinger" userId="4127b6c232a2bc73" providerId="LiveId" clId="{F4EBB878-6014-2F4B-8219-5C4437683073}" dt="2020-06-14T14:27:00.845" v="3697"/>
          <ac:spMkLst>
            <pc:docMk/>
            <pc:sldMk cId="1749641431" sldId="296"/>
            <ac:spMk id="42" creationId="{B4E55C47-BDC1-2042-8CD5-869F683B61C3}"/>
          </ac:spMkLst>
        </pc:spChg>
        <pc:spChg chg="add mod">
          <ac:chgData name="Simon Stadlinger" userId="4127b6c232a2bc73" providerId="LiveId" clId="{F4EBB878-6014-2F4B-8219-5C4437683073}" dt="2020-06-14T14:27:00.845" v="3697"/>
          <ac:spMkLst>
            <pc:docMk/>
            <pc:sldMk cId="1749641431" sldId="296"/>
            <ac:spMk id="90" creationId="{DF7076DC-CD33-0D49-A547-240566A12905}"/>
          </ac:spMkLst>
        </pc:spChg>
        <pc:spChg chg="add mod">
          <ac:chgData name="Simon Stadlinger" userId="4127b6c232a2bc73" providerId="LiveId" clId="{F4EBB878-6014-2F4B-8219-5C4437683073}" dt="2020-06-14T14:27:00.845" v="3697"/>
          <ac:spMkLst>
            <pc:docMk/>
            <pc:sldMk cId="1749641431" sldId="296"/>
            <ac:spMk id="91" creationId="{44C1DA00-642C-FC40-9E84-AFD6D5383348}"/>
          </ac:spMkLst>
        </pc:spChg>
        <pc:grpChg chg="del">
          <ac:chgData name="Simon Stadlinger" userId="4127b6c232a2bc73" providerId="LiveId" clId="{F4EBB878-6014-2F4B-8219-5C4437683073}" dt="2020-06-08T13:17:53.659" v="2946" actId="478"/>
          <ac:grpSpMkLst>
            <pc:docMk/>
            <pc:sldMk cId="1749641431" sldId="296"/>
            <ac:grpSpMk id="66" creationId="{4DB341AC-C2C1-6B40-82D8-CFEA738CF048}"/>
          </ac:grpSpMkLst>
        </pc:grp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1749641431" sldId="296"/>
            <ac:picMk id="2" creationId="{36B919B0-824B-374E-8BFA-B537FF214766}"/>
          </ac:picMkLst>
        </pc:picChg>
        <pc:picChg chg="add mod">
          <ac:chgData name="Simon Stadlinger" userId="4127b6c232a2bc73" providerId="LiveId" clId="{F4EBB878-6014-2F4B-8219-5C4437683073}" dt="2020-06-14T14:27:00.845" v="3697"/>
          <ac:picMkLst>
            <pc:docMk/>
            <pc:sldMk cId="1749641431" sldId="296"/>
            <ac:picMk id="3" creationId="{AEEE004B-D157-AD42-8A17-6B3237EFAF94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1749641431" sldId="296"/>
            <ac:picMk id="4" creationId="{76D745A4-0A16-1048-8124-8F202C119D5B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1749641431" sldId="296"/>
            <ac:picMk id="5" creationId="{34FD9C6D-190B-3841-AF71-562F986CDA4E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1749641431" sldId="296"/>
            <ac:picMk id="6" creationId="{3C657412-BED1-B042-9E96-2AF9FF7B01EA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1749641431" sldId="296"/>
            <ac:picMk id="7" creationId="{FFFCCB4E-5951-984E-8A66-1A590DD8A74E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1749641431" sldId="296"/>
            <ac:picMk id="8" creationId="{2092C238-74DD-6045-8849-BE82B0D6ABD7}"/>
          </ac:picMkLst>
        </pc:picChg>
        <pc:picChg chg="del mod">
          <ac:chgData name="Simon Stadlinger" userId="4127b6c232a2bc73" providerId="LiveId" clId="{F4EBB878-6014-2F4B-8219-5C4437683073}" dt="2020-06-14T14:32:12.344" v="3739" actId="478"/>
          <ac:picMkLst>
            <pc:docMk/>
            <pc:sldMk cId="1749641431" sldId="296"/>
            <ac:picMk id="9" creationId="{5FB15D5E-5363-0B4C-AB97-60D9AF26EE85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1749641431" sldId="296"/>
            <ac:picMk id="10" creationId="{E32BE059-3F4C-3649-B3A6-6457A26B170F}"/>
          </ac:picMkLst>
        </pc:picChg>
        <pc:picChg chg="add mod">
          <ac:chgData name="Simon Stadlinger" userId="4127b6c232a2bc73" providerId="LiveId" clId="{F4EBB878-6014-2F4B-8219-5C4437683073}" dt="2020-06-14T14:27:00.845" v="3697"/>
          <ac:picMkLst>
            <pc:docMk/>
            <pc:sldMk cId="1749641431" sldId="296"/>
            <ac:picMk id="11" creationId="{4CA4B75E-86DE-434A-AD75-E2CA9F90F948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1749641431" sldId="296"/>
            <ac:picMk id="12" creationId="{09E523F9-47A5-8748-A505-3882A13C82F5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1749641431" sldId="296"/>
            <ac:picMk id="13" creationId="{6360930B-7FF0-B842-B92E-2AF658BFC5DA}"/>
          </ac:picMkLst>
        </pc:picChg>
        <pc:picChg chg="del">
          <ac:chgData name="Simon Stadlinger" userId="4127b6c232a2bc73" providerId="LiveId" clId="{F4EBB878-6014-2F4B-8219-5C4437683073}" dt="2020-06-08T13:34:51.129" v="2993" actId="478"/>
          <ac:picMkLst>
            <pc:docMk/>
            <pc:sldMk cId="1749641431" sldId="296"/>
            <ac:picMk id="14" creationId="{F5F01C83-6C92-AC4A-9D42-7CC496A09DE5}"/>
          </ac:picMkLst>
        </pc:picChg>
        <pc:picChg chg="add mod">
          <ac:chgData name="Simon Stadlinger" userId="4127b6c232a2bc73" providerId="LiveId" clId="{F4EBB878-6014-2F4B-8219-5C4437683073}" dt="2020-06-14T14:27:00.845" v="3697"/>
          <ac:picMkLst>
            <pc:docMk/>
            <pc:sldMk cId="1749641431" sldId="296"/>
            <ac:picMk id="15" creationId="{0B124237-58A2-E746-8D1C-C1F1428AC275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1749641431" sldId="296"/>
            <ac:picMk id="16" creationId="{4454DA56-BE09-A44F-A3D8-9B56674B7738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1749641431" sldId="296"/>
            <ac:picMk id="17" creationId="{A1136C2C-F6ED-2747-8BA0-3DC42DA1B6C5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1749641431" sldId="296"/>
            <ac:picMk id="18" creationId="{E1E8C6F3-5E1E-9C41-B42C-0DE55DEEB81A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1749641431" sldId="296"/>
            <ac:picMk id="20" creationId="{EA8877F9-B9E0-0749-BDF6-27D3DFFFBE40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1749641431" sldId="296"/>
            <ac:picMk id="21" creationId="{D0F3DEFD-8013-7641-B94F-B59054454637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1749641431" sldId="296"/>
            <ac:picMk id="22" creationId="{A94F6908-3CA8-5B44-9C4A-E5F214F2E09D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1749641431" sldId="296"/>
            <ac:picMk id="23" creationId="{A88D38D1-B19A-2E43-B73D-26D563B355AC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1749641431" sldId="296"/>
            <ac:picMk id="24" creationId="{28FAFA43-B919-D446-95A4-D099EA5652A1}"/>
          </ac:picMkLst>
        </pc:picChg>
        <pc:picChg chg="add mod">
          <ac:chgData name="Simon Stadlinger" userId="4127b6c232a2bc73" providerId="LiveId" clId="{F4EBB878-6014-2F4B-8219-5C4437683073}" dt="2020-06-14T14:27:00.845" v="3697"/>
          <ac:picMkLst>
            <pc:docMk/>
            <pc:sldMk cId="1749641431" sldId="296"/>
            <ac:picMk id="25" creationId="{C65F77E5-C3F9-CE4F-9294-222A07D3435E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1749641431" sldId="296"/>
            <ac:picMk id="27" creationId="{D44F0CEA-984C-F947-A7BF-84319CC6D20D}"/>
          </ac:picMkLst>
        </pc:picChg>
        <pc:picChg chg="del mod">
          <ac:chgData name="Simon Stadlinger" userId="4127b6c232a2bc73" providerId="LiveId" clId="{F4EBB878-6014-2F4B-8219-5C4437683073}" dt="2020-06-14T14:32:12.344" v="3739" actId="478"/>
          <ac:picMkLst>
            <pc:docMk/>
            <pc:sldMk cId="1749641431" sldId="296"/>
            <ac:picMk id="28" creationId="{3B8E0EF5-B063-6945-9AD4-00351939AF56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1749641431" sldId="296"/>
            <ac:picMk id="35" creationId="{C9E242E1-32E0-7349-8B39-7B1BCC2A5C5D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1749641431" sldId="296"/>
            <ac:picMk id="37" creationId="{05BE39EA-8051-BE4E-A3DF-3E3FF86AD698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1749641431" sldId="296"/>
            <ac:picMk id="38" creationId="{31259783-B6A6-AF4C-B833-529F8E705A1A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1749641431" sldId="296"/>
            <ac:picMk id="39" creationId="{5DDF8724-8BD7-334E-9029-3E52A95FC9C0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1749641431" sldId="296"/>
            <ac:picMk id="40" creationId="{D95259E6-EB42-A84B-B82B-716CEA4F72DE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1749641431" sldId="296"/>
            <ac:picMk id="41" creationId="{29E447FE-03C6-BC41-9BCA-A82ECF7A5ACA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1749641431" sldId="296"/>
            <ac:picMk id="43" creationId="{15BE847A-AAE9-6A4D-816A-E15A758D2F0D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1749641431" sldId="296"/>
            <ac:picMk id="44" creationId="{F5B34506-2DDE-B74D-A55C-6AD6ED4F09F7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1749641431" sldId="296"/>
            <ac:picMk id="45" creationId="{9599B64E-7B08-1B4E-8FD5-846CB9AE47CB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1749641431" sldId="296"/>
            <ac:picMk id="46" creationId="{43CFA779-F00F-EB48-A8EF-D9BC0E115920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1749641431" sldId="296"/>
            <ac:picMk id="47" creationId="{8278BA8D-7443-3D40-A78E-83FE18EE5E27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1749641431" sldId="296"/>
            <ac:picMk id="50" creationId="{BDC1B933-4062-5046-9DFB-6DBDCC5976CF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1749641431" sldId="296"/>
            <ac:picMk id="51" creationId="{85899B02-015A-A94D-942A-1B9FEC8EFF17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1749641431" sldId="296"/>
            <ac:picMk id="58" creationId="{B02975BE-EE69-4F4B-BA40-E1A7F8561A3E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1749641431" sldId="296"/>
            <ac:picMk id="59" creationId="{7FAD02C3-45E5-584B-B713-28E3EDC228BD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1749641431" sldId="296"/>
            <ac:picMk id="60" creationId="{AC3A4BE9-9984-5944-932A-38BEE0369BEB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1749641431" sldId="296"/>
            <ac:picMk id="61" creationId="{6F4B7162-A295-574A-B24A-7392CB8C5F0D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1749641431" sldId="296"/>
            <ac:picMk id="62" creationId="{6BDE4824-1D8E-CF4B-AD65-77C0D96DC789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1749641431" sldId="296"/>
            <ac:picMk id="63" creationId="{7BE63082-04D0-6247-9CEE-7C0BFC010472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1749641431" sldId="296"/>
            <ac:picMk id="64" creationId="{65E8C53A-9F89-BB49-82F3-1170E2EDBBD6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1749641431" sldId="296"/>
            <ac:picMk id="65" creationId="{30E3A349-77AF-3648-A96C-6C84D6B1AA15}"/>
          </ac:picMkLst>
        </pc:picChg>
        <pc:picChg chg="add mod">
          <ac:chgData name="Simon Stadlinger" userId="4127b6c232a2bc73" providerId="LiveId" clId="{F4EBB878-6014-2F4B-8219-5C4437683073}" dt="2020-06-14T14:32:10.714" v="3738"/>
          <ac:picMkLst>
            <pc:docMk/>
            <pc:sldMk cId="1749641431" sldId="296"/>
            <ac:picMk id="70" creationId="{CB78023E-74F2-794D-AE50-25B4B24F2A26}"/>
          </ac:picMkLst>
        </pc:picChg>
        <pc:picChg chg="add mod">
          <ac:chgData name="Simon Stadlinger" userId="4127b6c232a2bc73" providerId="LiveId" clId="{F4EBB878-6014-2F4B-8219-5C4437683073}" dt="2020-06-14T14:32:10.714" v="3738"/>
          <ac:picMkLst>
            <pc:docMk/>
            <pc:sldMk cId="1749641431" sldId="296"/>
            <ac:picMk id="71" creationId="{9F851457-456D-264C-818B-D8CDA766C14B}"/>
          </ac:picMkLst>
        </pc:picChg>
        <pc:picChg chg="add mod">
          <ac:chgData name="Simon Stadlinger" userId="4127b6c232a2bc73" providerId="LiveId" clId="{F4EBB878-6014-2F4B-8219-5C4437683073}" dt="2020-06-14T14:27:00.845" v="3697"/>
          <ac:picMkLst>
            <pc:docMk/>
            <pc:sldMk cId="1749641431" sldId="296"/>
            <ac:picMk id="75" creationId="{A06E7011-B0BF-6241-ABCD-9AAADEA533A9}"/>
          </ac:picMkLst>
        </pc:picChg>
        <pc:picChg chg="add mod">
          <ac:chgData name="Simon Stadlinger" userId="4127b6c232a2bc73" providerId="LiveId" clId="{F4EBB878-6014-2F4B-8219-5C4437683073}" dt="2020-06-14T14:27:00.845" v="3697"/>
          <ac:picMkLst>
            <pc:docMk/>
            <pc:sldMk cId="1749641431" sldId="296"/>
            <ac:picMk id="76" creationId="{236FFE55-8AC7-7B47-8D6B-C3725BE0CD3E}"/>
          </ac:picMkLst>
        </pc:picChg>
        <pc:picChg chg="add mod">
          <ac:chgData name="Simon Stadlinger" userId="4127b6c232a2bc73" providerId="LiveId" clId="{F4EBB878-6014-2F4B-8219-5C4437683073}" dt="2020-06-14T14:27:00.845" v="3697"/>
          <ac:picMkLst>
            <pc:docMk/>
            <pc:sldMk cId="1749641431" sldId="296"/>
            <ac:picMk id="77" creationId="{E0D202C1-614D-B742-A660-144CB73B5E5E}"/>
          </ac:picMkLst>
        </pc:picChg>
        <pc:picChg chg="add mod">
          <ac:chgData name="Simon Stadlinger" userId="4127b6c232a2bc73" providerId="LiveId" clId="{F4EBB878-6014-2F4B-8219-5C4437683073}" dt="2020-06-14T14:27:00.845" v="3697"/>
          <ac:picMkLst>
            <pc:docMk/>
            <pc:sldMk cId="1749641431" sldId="296"/>
            <ac:picMk id="78" creationId="{EBF7A402-69B6-704A-8BDD-9CC3881C1C64}"/>
          </ac:picMkLst>
        </pc:picChg>
        <pc:picChg chg="add mod">
          <ac:chgData name="Simon Stadlinger" userId="4127b6c232a2bc73" providerId="LiveId" clId="{F4EBB878-6014-2F4B-8219-5C4437683073}" dt="2020-06-14T14:27:00.845" v="3697"/>
          <ac:picMkLst>
            <pc:docMk/>
            <pc:sldMk cId="1749641431" sldId="296"/>
            <ac:picMk id="79" creationId="{7314B331-C45A-9844-B9D3-FF73AD587B5D}"/>
          </ac:picMkLst>
        </pc:picChg>
        <pc:picChg chg="add mod">
          <ac:chgData name="Simon Stadlinger" userId="4127b6c232a2bc73" providerId="LiveId" clId="{F4EBB878-6014-2F4B-8219-5C4437683073}" dt="2020-06-14T14:27:00.845" v="3697"/>
          <ac:picMkLst>
            <pc:docMk/>
            <pc:sldMk cId="1749641431" sldId="296"/>
            <ac:picMk id="80" creationId="{593024C9-7273-2F49-901F-A5242F4B7254}"/>
          </ac:picMkLst>
        </pc:picChg>
        <pc:picChg chg="add mod">
          <ac:chgData name="Simon Stadlinger" userId="4127b6c232a2bc73" providerId="LiveId" clId="{F4EBB878-6014-2F4B-8219-5C4437683073}" dt="2020-06-14T14:27:00.845" v="3697"/>
          <ac:picMkLst>
            <pc:docMk/>
            <pc:sldMk cId="1749641431" sldId="296"/>
            <ac:picMk id="81" creationId="{6EA4B163-5821-BD4C-8AE2-4BAA1E171362}"/>
          </ac:picMkLst>
        </pc:picChg>
        <pc:picChg chg="add mod">
          <ac:chgData name="Simon Stadlinger" userId="4127b6c232a2bc73" providerId="LiveId" clId="{F4EBB878-6014-2F4B-8219-5C4437683073}" dt="2020-06-14T14:27:00.845" v="3697"/>
          <ac:picMkLst>
            <pc:docMk/>
            <pc:sldMk cId="1749641431" sldId="296"/>
            <ac:picMk id="82" creationId="{EB653545-27E2-D94B-8F31-54BFAB73D267}"/>
          </ac:picMkLst>
        </pc:picChg>
        <pc:picChg chg="add mod">
          <ac:chgData name="Simon Stadlinger" userId="4127b6c232a2bc73" providerId="LiveId" clId="{F4EBB878-6014-2F4B-8219-5C4437683073}" dt="2020-06-14T14:27:00.845" v="3697"/>
          <ac:picMkLst>
            <pc:docMk/>
            <pc:sldMk cId="1749641431" sldId="296"/>
            <ac:picMk id="83" creationId="{C8C6DAE1-12F6-8846-8E30-BE05D9FAEA70}"/>
          </ac:picMkLst>
        </pc:picChg>
        <pc:picChg chg="add mod">
          <ac:chgData name="Simon Stadlinger" userId="4127b6c232a2bc73" providerId="LiveId" clId="{F4EBB878-6014-2F4B-8219-5C4437683073}" dt="2020-06-14T14:27:00.845" v="3697"/>
          <ac:picMkLst>
            <pc:docMk/>
            <pc:sldMk cId="1749641431" sldId="296"/>
            <ac:picMk id="84" creationId="{FDA82796-B8B5-414D-9F00-A31C08D2D060}"/>
          </ac:picMkLst>
        </pc:picChg>
        <pc:picChg chg="add mod">
          <ac:chgData name="Simon Stadlinger" userId="4127b6c232a2bc73" providerId="LiveId" clId="{F4EBB878-6014-2F4B-8219-5C4437683073}" dt="2020-06-14T14:27:00.845" v="3697"/>
          <ac:picMkLst>
            <pc:docMk/>
            <pc:sldMk cId="1749641431" sldId="296"/>
            <ac:picMk id="85" creationId="{6541A2D5-C34D-6E44-9E16-4934A87713DA}"/>
          </ac:picMkLst>
        </pc:picChg>
        <pc:picChg chg="add mod">
          <ac:chgData name="Simon Stadlinger" userId="4127b6c232a2bc73" providerId="LiveId" clId="{F4EBB878-6014-2F4B-8219-5C4437683073}" dt="2020-06-14T14:27:00.845" v="3697"/>
          <ac:picMkLst>
            <pc:docMk/>
            <pc:sldMk cId="1749641431" sldId="296"/>
            <ac:picMk id="86" creationId="{00B3C5E9-2570-6D44-8BF0-A08AB9C9C451}"/>
          </ac:picMkLst>
        </pc:picChg>
        <pc:picChg chg="add mod">
          <ac:chgData name="Simon Stadlinger" userId="4127b6c232a2bc73" providerId="LiveId" clId="{F4EBB878-6014-2F4B-8219-5C4437683073}" dt="2020-06-14T14:27:00.845" v="3697"/>
          <ac:picMkLst>
            <pc:docMk/>
            <pc:sldMk cId="1749641431" sldId="296"/>
            <ac:picMk id="87" creationId="{AA79FC61-8A34-4741-9012-98D295BE67A0}"/>
          </ac:picMkLst>
        </pc:picChg>
        <pc:picChg chg="add mod">
          <ac:chgData name="Simon Stadlinger" userId="4127b6c232a2bc73" providerId="LiveId" clId="{F4EBB878-6014-2F4B-8219-5C4437683073}" dt="2020-06-14T14:27:00.845" v="3697"/>
          <ac:picMkLst>
            <pc:docMk/>
            <pc:sldMk cId="1749641431" sldId="296"/>
            <ac:picMk id="88" creationId="{F724D538-6818-644F-AA9C-309482D57A43}"/>
          </ac:picMkLst>
        </pc:picChg>
        <pc:picChg chg="add mod">
          <ac:chgData name="Simon Stadlinger" userId="4127b6c232a2bc73" providerId="LiveId" clId="{F4EBB878-6014-2F4B-8219-5C4437683073}" dt="2020-06-14T14:27:00.845" v="3697"/>
          <ac:picMkLst>
            <pc:docMk/>
            <pc:sldMk cId="1749641431" sldId="296"/>
            <ac:picMk id="89" creationId="{F84933F0-54CE-114E-AE30-4DC13751D707}"/>
          </ac:picMkLst>
        </pc:picChg>
      </pc:sldChg>
      <pc:sldChg chg="addSp delSp modSp add modNotes">
        <pc:chgData name="Simon Stadlinger" userId="4127b6c232a2bc73" providerId="LiveId" clId="{F4EBB878-6014-2F4B-8219-5C4437683073}" dt="2020-06-14T14:32:16.045" v="3741" actId="478"/>
        <pc:sldMkLst>
          <pc:docMk/>
          <pc:sldMk cId="116636746" sldId="297"/>
        </pc:sldMkLst>
        <pc:spChg chg="mod">
          <ac:chgData name="Simon Stadlinger" userId="4127b6c232a2bc73" providerId="LiveId" clId="{F4EBB878-6014-2F4B-8219-5C4437683073}" dt="2020-06-14T14:27:00.845" v="3697"/>
          <ac:spMkLst>
            <pc:docMk/>
            <pc:sldMk cId="116636746" sldId="297"/>
            <ac:spMk id="19" creationId="{E123CE10-68F0-984F-9036-E35C0B78F951}"/>
          </ac:spMkLst>
        </pc:spChg>
        <pc:spChg chg="mod">
          <ac:chgData name="Simon Stadlinger" userId="4127b6c232a2bc73" providerId="LiveId" clId="{F4EBB878-6014-2F4B-8219-5C4437683073}" dt="2020-06-14T14:27:00.845" v="3697"/>
          <ac:spMkLst>
            <pc:docMk/>
            <pc:sldMk cId="116636746" sldId="297"/>
            <ac:spMk id="26" creationId="{D1A56AC3-28E1-C746-9F87-1051639253FC}"/>
          </ac:spMkLst>
        </pc:spChg>
        <pc:spChg chg="mod">
          <ac:chgData name="Simon Stadlinger" userId="4127b6c232a2bc73" providerId="LiveId" clId="{F4EBB878-6014-2F4B-8219-5C4437683073}" dt="2020-06-14T14:27:00.845" v="3697"/>
          <ac:spMkLst>
            <pc:docMk/>
            <pc:sldMk cId="116636746" sldId="297"/>
            <ac:spMk id="34" creationId="{2BA6A9BC-DF1B-D447-B11A-5D395DD61686}"/>
          </ac:spMkLst>
        </pc:spChg>
        <pc:spChg chg="mod">
          <ac:chgData name="Simon Stadlinger" userId="4127b6c232a2bc73" providerId="LiveId" clId="{F4EBB878-6014-2F4B-8219-5C4437683073}" dt="2020-06-14T14:27:00.845" v="3697"/>
          <ac:spMkLst>
            <pc:docMk/>
            <pc:sldMk cId="116636746" sldId="297"/>
            <ac:spMk id="36" creationId="{4F8D077B-1D59-DB44-9813-45F0E892A81C}"/>
          </ac:spMkLst>
        </pc:spChg>
        <pc:spChg chg="mod">
          <ac:chgData name="Simon Stadlinger" userId="4127b6c232a2bc73" providerId="LiveId" clId="{F4EBB878-6014-2F4B-8219-5C4437683073}" dt="2020-06-14T14:27:00.845" v="3697"/>
          <ac:spMkLst>
            <pc:docMk/>
            <pc:sldMk cId="116636746" sldId="297"/>
            <ac:spMk id="42" creationId="{B4E55C47-BDC1-2042-8CD5-869F683B61C3}"/>
          </ac:spMkLst>
        </pc:spChg>
        <pc:spChg chg="add mod">
          <ac:chgData name="Simon Stadlinger" userId="4127b6c232a2bc73" providerId="LiveId" clId="{F4EBB878-6014-2F4B-8219-5C4437683073}" dt="2020-06-14T14:27:00.845" v="3697"/>
          <ac:spMkLst>
            <pc:docMk/>
            <pc:sldMk cId="116636746" sldId="297"/>
            <ac:spMk id="87" creationId="{BCDE65FA-00C8-8248-AA57-43DB6B186D9B}"/>
          </ac:spMkLst>
        </pc:spChg>
        <pc:spChg chg="add mod">
          <ac:chgData name="Simon Stadlinger" userId="4127b6c232a2bc73" providerId="LiveId" clId="{F4EBB878-6014-2F4B-8219-5C4437683073}" dt="2020-06-14T14:27:00.845" v="3697"/>
          <ac:spMkLst>
            <pc:docMk/>
            <pc:sldMk cId="116636746" sldId="297"/>
            <ac:spMk id="88" creationId="{92A2F60F-0572-2A47-9ADC-4CE1428699B8}"/>
          </ac:spMkLst>
        </pc:spChg>
        <pc:spChg chg="add mod">
          <ac:chgData name="Simon Stadlinger" userId="4127b6c232a2bc73" providerId="LiveId" clId="{F4EBB878-6014-2F4B-8219-5C4437683073}" dt="2020-06-14T14:27:00.845" v="3697"/>
          <ac:spMkLst>
            <pc:docMk/>
            <pc:sldMk cId="116636746" sldId="297"/>
            <ac:spMk id="89" creationId="{71DED4AB-8E3E-C146-AB07-03DE40FAC366}"/>
          </ac:spMkLst>
        </pc:spChg>
        <pc:grpChg chg="del mod">
          <ac:chgData name="Simon Stadlinger" userId="4127b6c232a2bc73" providerId="LiveId" clId="{F4EBB878-6014-2F4B-8219-5C4437683073}" dt="2020-06-08T13:17:56.812" v="2947" actId="478"/>
          <ac:grpSpMkLst>
            <pc:docMk/>
            <pc:sldMk cId="116636746" sldId="297"/>
            <ac:grpSpMk id="66" creationId="{4DB341AC-C2C1-6B40-82D8-CFEA738CF048}"/>
          </ac:grpSpMkLst>
        </pc:grp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116636746" sldId="297"/>
            <ac:picMk id="2" creationId="{36B919B0-824B-374E-8BFA-B537FF214766}"/>
          </ac:picMkLst>
        </pc:picChg>
        <pc:picChg chg="add mod">
          <ac:chgData name="Simon Stadlinger" userId="4127b6c232a2bc73" providerId="LiveId" clId="{F4EBB878-6014-2F4B-8219-5C4437683073}" dt="2020-06-14T14:27:00.845" v="3697"/>
          <ac:picMkLst>
            <pc:docMk/>
            <pc:sldMk cId="116636746" sldId="297"/>
            <ac:picMk id="3" creationId="{475D2CBC-E803-334C-9929-54423C7C8B07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116636746" sldId="297"/>
            <ac:picMk id="4" creationId="{76D745A4-0A16-1048-8124-8F202C119D5B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116636746" sldId="297"/>
            <ac:picMk id="5" creationId="{34FD9C6D-190B-3841-AF71-562F986CDA4E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116636746" sldId="297"/>
            <ac:picMk id="6" creationId="{3C657412-BED1-B042-9E96-2AF9FF7B01EA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116636746" sldId="297"/>
            <ac:picMk id="7" creationId="{FFFCCB4E-5951-984E-8A66-1A590DD8A74E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116636746" sldId="297"/>
            <ac:picMk id="8" creationId="{2092C238-74DD-6045-8849-BE82B0D6ABD7}"/>
          </ac:picMkLst>
        </pc:picChg>
        <pc:picChg chg="del mod">
          <ac:chgData name="Simon Stadlinger" userId="4127b6c232a2bc73" providerId="LiveId" clId="{F4EBB878-6014-2F4B-8219-5C4437683073}" dt="2020-06-14T14:32:16.045" v="3741" actId="478"/>
          <ac:picMkLst>
            <pc:docMk/>
            <pc:sldMk cId="116636746" sldId="297"/>
            <ac:picMk id="9" creationId="{5FB15D5E-5363-0B4C-AB97-60D9AF26EE85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116636746" sldId="297"/>
            <ac:picMk id="10" creationId="{E32BE059-3F4C-3649-B3A6-6457A26B170F}"/>
          </ac:picMkLst>
        </pc:picChg>
        <pc:picChg chg="add mod">
          <ac:chgData name="Simon Stadlinger" userId="4127b6c232a2bc73" providerId="LiveId" clId="{F4EBB878-6014-2F4B-8219-5C4437683073}" dt="2020-06-14T14:27:00.845" v="3697"/>
          <ac:picMkLst>
            <pc:docMk/>
            <pc:sldMk cId="116636746" sldId="297"/>
            <ac:picMk id="11" creationId="{91500045-0C4F-7C46-88FE-399D1D75E787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116636746" sldId="297"/>
            <ac:picMk id="12" creationId="{09E523F9-47A5-8748-A505-3882A13C82F5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116636746" sldId="297"/>
            <ac:picMk id="13" creationId="{6360930B-7FF0-B842-B92E-2AF658BFC5DA}"/>
          </ac:picMkLst>
        </pc:picChg>
        <pc:picChg chg="del mod">
          <ac:chgData name="Simon Stadlinger" userId="4127b6c232a2bc73" providerId="LiveId" clId="{F4EBB878-6014-2F4B-8219-5C4437683073}" dt="2020-06-08T13:40:01.171" v="3038" actId="478"/>
          <ac:picMkLst>
            <pc:docMk/>
            <pc:sldMk cId="116636746" sldId="297"/>
            <ac:picMk id="14" creationId="{F5F01C83-6C92-AC4A-9D42-7CC496A09DE5}"/>
          </ac:picMkLst>
        </pc:picChg>
        <pc:picChg chg="add mod">
          <ac:chgData name="Simon Stadlinger" userId="4127b6c232a2bc73" providerId="LiveId" clId="{F4EBB878-6014-2F4B-8219-5C4437683073}" dt="2020-06-14T14:27:00.845" v="3697"/>
          <ac:picMkLst>
            <pc:docMk/>
            <pc:sldMk cId="116636746" sldId="297"/>
            <ac:picMk id="15" creationId="{B19E2904-82C9-A842-8AB1-735AB7EDF480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116636746" sldId="297"/>
            <ac:picMk id="16" creationId="{4454DA56-BE09-A44F-A3D8-9B56674B7738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116636746" sldId="297"/>
            <ac:picMk id="17" creationId="{A1136C2C-F6ED-2747-8BA0-3DC42DA1B6C5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116636746" sldId="297"/>
            <ac:picMk id="18" creationId="{E1E8C6F3-5E1E-9C41-B42C-0DE55DEEB81A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116636746" sldId="297"/>
            <ac:picMk id="20" creationId="{EA8877F9-B9E0-0749-BDF6-27D3DFFFBE40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116636746" sldId="297"/>
            <ac:picMk id="21" creationId="{D0F3DEFD-8013-7641-B94F-B59054454637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116636746" sldId="297"/>
            <ac:picMk id="22" creationId="{A94F6908-3CA8-5B44-9C4A-E5F214F2E09D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116636746" sldId="297"/>
            <ac:picMk id="23" creationId="{A88D38D1-B19A-2E43-B73D-26D563B355AC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116636746" sldId="297"/>
            <ac:picMk id="24" creationId="{28FAFA43-B919-D446-95A4-D099EA5652A1}"/>
          </ac:picMkLst>
        </pc:picChg>
        <pc:picChg chg="add mod">
          <ac:chgData name="Simon Stadlinger" userId="4127b6c232a2bc73" providerId="LiveId" clId="{F4EBB878-6014-2F4B-8219-5C4437683073}" dt="2020-06-14T14:27:00.845" v="3697"/>
          <ac:picMkLst>
            <pc:docMk/>
            <pc:sldMk cId="116636746" sldId="297"/>
            <ac:picMk id="25" creationId="{848A99AE-6F54-2346-99C8-5788082741EC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116636746" sldId="297"/>
            <ac:picMk id="27" creationId="{D44F0CEA-984C-F947-A7BF-84319CC6D20D}"/>
          </ac:picMkLst>
        </pc:picChg>
        <pc:picChg chg="del mod">
          <ac:chgData name="Simon Stadlinger" userId="4127b6c232a2bc73" providerId="LiveId" clId="{F4EBB878-6014-2F4B-8219-5C4437683073}" dt="2020-06-14T14:32:16.045" v="3741" actId="478"/>
          <ac:picMkLst>
            <pc:docMk/>
            <pc:sldMk cId="116636746" sldId="297"/>
            <ac:picMk id="28" creationId="{3B8E0EF5-B063-6945-9AD4-00351939AF56}"/>
          </ac:picMkLst>
        </pc:picChg>
        <pc:picChg chg="add mod">
          <ac:chgData name="Simon Stadlinger" userId="4127b6c232a2bc73" providerId="LiveId" clId="{F4EBB878-6014-2F4B-8219-5C4437683073}" dt="2020-06-14T14:27:00.845" v="3697"/>
          <ac:picMkLst>
            <pc:docMk/>
            <pc:sldMk cId="116636746" sldId="297"/>
            <ac:picMk id="29" creationId="{A48601D8-1A40-A94E-99AA-4416C93A53A5}"/>
          </ac:picMkLst>
        </pc:picChg>
        <pc:picChg chg="add mod">
          <ac:chgData name="Simon Stadlinger" userId="4127b6c232a2bc73" providerId="LiveId" clId="{F4EBB878-6014-2F4B-8219-5C4437683073}" dt="2020-06-14T14:27:00.845" v="3697"/>
          <ac:picMkLst>
            <pc:docMk/>
            <pc:sldMk cId="116636746" sldId="297"/>
            <ac:picMk id="30" creationId="{7835C051-244E-4343-BCE3-63412ED7368D}"/>
          </ac:picMkLst>
        </pc:picChg>
        <pc:picChg chg="add mod">
          <ac:chgData name="Simon Stadlinger" userId="4127b6c232a2bc73" providerId="LiveId" clId="{F4EBB878-6014-2F4B-8219-5C4437683073}" dt="2020-06-14T14:27:00.845" v="3697"/>
          <ac:picMkLst>
            <pc:docMk/>
            <pc:sldMk cId="116636746" sldId="297"/>
            <ac:picMk id="31" creationId="{4CC9A3AA-CE88-4343-8BE2-E47BEA67ED34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116636746" sldId="297"/>
            <ac:picMk id="35" creationId="{C9E242E1-32E0-7349-8B39-7B1BCC2A5C5D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116636746" sldId="297"/>
            <ac:picMk id="37" creationId="{05BE39EA-8051-BE4E-A3DF-3E3FF86AD698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116636746" sldId="297"/>
            <ac:picMk id="38" creationId="{31259783-B6A6-AF4C-B833-529F8E705A1A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116636746" sldId="297"/>
            <ac:picMk id="39" creationId="{5DDF8724-8BD7-334E-9029-3E52A95FC9C0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116636746" sldId="297"/>
            <ac:picMk id="40" creationId="{D95259E6-EB42-A84B-B82B-716CEA4F72DE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116636746" sldId="297"/>
            <ac:picMk id="41" creationId="{29E447FE-03C6-BC41-9BCA-A82ECF7A5ACA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116636746" sldId="297"/>
            <ac:picMk id="43" creationId="{15BE847A-AAE9-6A4D-816A-E15A758D2F0D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116636746" sldId="297"/>
            <ac:picMk id="44" creationId="{F5B34506-2DDE-B74D-A55C-6AD6ED4F09F7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116636746" sldId="297"/>
            <ac:picMk id="45" creationId="{9599B64E-7B08-1B4E-8FD5-846CB9AE47CB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116636746" sldId="297"/>
            <ac:picMk id="46" creationId="{43CFA779-F00F-EB48-A8EF-D9BC0E115920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116636746" sldId="297"/>
            <ac:picMk id="47" creationId="{8278BA8D-7443-3D40-A78E-83FE18EE5E27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116636746" sldId="297"/>
            <ac:picMk id="50" creationId="{BDC1B933-4062-5046-9DFB-6DBDCC5976CF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116636746" sldId="297"/>
            <ac:picMk id="51" creationId="{85899B02-015A-A94D-942A-1B9FEC8EFF17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116636746" sldId="297"/>
            <ac:picMk id="58" creationId="{B02975BE-EE69-4F4B-BA40-E1A7F8561A3E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116636746" sldId="297"/>
            <ac:picMk id="59" creationId="{7FAD02C3-45E5-584B-B713-28E3EDC228BD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116636746" sldId="297"/>
            <ac:picMk id="60" creationId="{AC3A4BE9-9984-5944-932A-38BEE0369BEB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116636746" sldId="297"/>
            <ac:picMk id="61" creationId="{6F4B7162-A295-574A-B24A-7392CB8C5F0D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116636746" sldId="297"/>
            <ac:picMk id="62" creationId="{6BDE4824-1D8E-CF4B-AD65-77C0D96DC789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116636746" sldId="297"/>
            <ac:picMk id="63" creationId="{7BE63082-04D0-6247-9CEE-7C0BFC010472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116636746" sldId="297"/>
            <ac:picMk id="64" creationId="{65E8C53A-9F89-BB49-82F3-1170E2EDBBD6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116636746" sldId="297"/>
            <ac:picMk id="65" creationId="{30E3A349-77AF-3648-A96C-6C84D6B1AA15}"/>
          </ac:picMkLst>
        </pc:picChg>
        <pc:picChg chg="add mod">
          <ac:chgData name="Simon Stadlinger" userId="4127b6c232a2bc73" providerId="LiveId" clId="{F4EBB878-6014-2F4B-8219-5C4437683073}" dt="2020-06-14T14:32:14.399" v="3740"/>
          <ac:picMkLst>
            <pc:docMk/>
            <pc:sldMk cId="116636746" sldId="297"/>
            <ac:picMk id="70" creationId="{0272B7AA-7B66-8D4C-95D5-07C2BDDA627F}"/>
          </ac:picMkLst>
        </pc:picChg>
        <pc:picChg chg="add mod">
          <ac:chgData name="Simon Stadlinger" userId="4127b6c232a2bc73" providerId="LiveId" clId="{F4EBB878-6014-2F4B-8219-5C4437683073}" dt="2020-06-14T14:32:14.399" v="3740"/>
          <ac:picMkLst>
            <pc:docMk/>
            <pc:sldMk cId="116636746" sldId="297"/>
            <ac:picMk id="71" creationId="{9B1BD415-C155-FA42-A497-BFDAF8C5105C}"/>
          </ac:picMkLst>
        </pc:picChg>
        <pc:picChg chg="add mod">
          <ac:chgData name="Simon Stadlinger" userId="4127b6c232a2bc73" providerId="LiveId" clId="{F4EBB878-6014-2F4B-8219-5C4437683073}" dt="2020-06-14T14:27:00.845" v="3697"/>
          <ac:picMkLst>
            <pc:docMk/>
            <pc:sldMk cId="116636746" sldId="297"/>
            <ac:picMk id="75" creationId="{EEF97AC8-FA44-3841-BF62-071C8C2893CE}"/>
          </ac:picMkLst>
        </pc:picChg>
        <pc:picChg chg="add del mod">
          <ac:chgData name="Simon Stadlinger" userId="4127b6c232a2bc73" providerId="LiveId" clId="{F4EBB878-6014-2F4B-8219-5C4437683073}" dt="2020-06-08T10:49:42.927" v="2911" actId="478"/>
          <ac:picMkLst>
            <pc:docMk/>
            <pc:sldMk cId="116636746" sldId="297"/>
            <ac:picMk id="75" creationId="{EFD27993-D564-704B-8D2C-1F9E04EDF0A4}"/>
          </ac:picMkLst>
        </pc:picChg>
        <pc:picChg chg="add mod">
          <ac:chgData name="Simon Stadlinger" userId="4127b6c232a2bc73" providerId="LiveId" clId="{F4EBB878-6014-2F4B-8219-5C4437683073}" dt="2020-06-14T14:27:00.845" v="3697"/>
          <ac:picMkLst>
            <pc:docMk/>
            <pc:sldMk cId="116636746" sldId="297"/>
            <ac:picMk id="76" creationId="{56D30987-C915-5B49-98B4-A8002C42A368}"/>
          </ac:picMkLst>
        </pc:picChg>
        <pc:picChg chg="add mod">
          <ac:chgData name="Simon Stadlinger" userId="4127b6c232a2bc73" providerId="LiveId" clId="{F4EBB878-6014-2F4B-8219-5C4437683073}" dt="2020-06-14T14:27:00.845" v="3697"/>
          <ac:picMkLst>
            <pc:docMk/>
            <pc:sldMk cId="116636746" sldId="297"/>
            <ac:picMk id="77" creationId="{81C2AA81-60E3-E145-851C-3161665C718F}"/>
          </ac:picMkLst>
        </pc:picChg>
        <pc:picChg chg="add mod">
          <ac:chgData name="Simon Stadlinger" userId="4127b6c232a2bc73" providerId="LiveId" clId="{F4EBB878-6014-2F4B-8219-5C4437683073}" dt="2020-06-14T14:27:00.845" v="3697"/>
          <ac:picMkLst>
            <pc:docMk/>
            <pc:sldMk cId="116636746" sldId="297"/>
            <ac:picMk id="78" creationId="{1AACE50C-1603-FE49-B710-96089FC8825F}"/>
          </ac:picMkLst>
        </pc:picChg>
        <pc:picChg chg="add mod">
          <ac:chgData name="Simon Stadlinger" userId="4127b6c232a2bc73" providerId="LiveId" clId="{F4EBB878-6014-2F4B-8219-5C4437683073}" dt="2020-06-14T14:27:00.845" v="3697"/>
          <ac:picMkLst>
            <pc:docMk/>
            <pc:sldMk cId="116636746" sldId="297"/>
            <ac:picMk id="79" creationId="{EDD23981-4FB1-8C47-BB20-09F72C48E69E}"/>
          </ac:picMkLst>
        </pc:picChg>
        <pc:picChg chg="add mod">
          <ac:chgData name="Simon Stadlinger" userId="4127b6c232a2bc73" providerId="LiveId" clId="{F4EBB878-6014-2F4B-8219-5C4437683073}" dt="2020-06-14T14:27:00.845" v="3697"/>
          <ac:picMkLst>
            <pc:docMk/>
            <pc:sldMk cId="116636746" sldId="297"/>
            <ac:picMk id="80" creationId="{F0DD6AA7-3284-EE46-832E-9486926CE79A}"/>
          </ac:picMkLst>
        </pc:picChg>
        <pc:picChg chg="add mod">
          <ac:chgData name="Simon Stadlinger" userId="4127b6c232a2bc73" providerId="LiveId" clId="{F4EBB878-6014-2F4B-8219-5C4437683073}" dt="2020-06-14T14:27:00.845" v="3697"/>
          <ac:picMkLst>
            <pc:docMk/>
            <pc:sldMk cId="116636746" sldId="297"/>
            <ac:picMk id="81" creationId="{7C45E2F1-D17B-7342-BB94-1B2DE724089C}"/>
          </ac:picMkLst>
        </pc:picChg>
        <pc:picChg chg="add mod">
          <ac:chgData name="Simon Stadlinger" userId="4127b6c232a2bc73" providerId="LiveId" clId="{F4EBB878-6014-2F4B-8219-5C4437683073}" dt="2020-06-14T14:27:00.845" v="3697"/>
          <ac:picMkLst>
            <pc:docMk/>
            <pc:sldMk cId="116636746" sldId="297"/>
            <ac:picMk id="82" creationId="{6E5708CD-9D63-F644-A600-7C3E45575370}"/>
          </ac:picMkLst>
        </pc:picChg>
        <pc:picChg chg="add mod">
          <ac:chgData name="Simon Stadlinger" userId="4127b6c232a2bc73" providerId="LiveId" clId="{F4EBB878-6014-2F4B-8219-5C4437683073}" dt="2020-06-14T14:27:00.845" v="3697"/>
          <ac:picMkLst>
            <pc:docMk/>
            <pc:sldMk cId="116636746" sldId="297"/>
            <ac:picMk id="83" creationId="{B7259C0B-1A6D-8E44-BF51-F5E3B4DF8B88}"/>
          </ac:picMkLst>
        </pc:picChg>
        <pc:picChg chg="add mod">
          <ac:chgData name="Simon Stadlinger" userId="4127b6c232a2bc73" providerId="LiveId" clId="{F4EBB878-6014-2F4B-8219-5C4437683073}" dt="2020-06-14T14:27:00.845" v="3697"/>
          <ac:picMkLst>
            <pc:docMk/>
            <pc:sldMk cId="116636746" sldId="297"/>
            <ac:picMk id="84" creationId="{63318ACA-AEBC-8045-8175-89FD423571C1}"/>
          </ac:picMkLst>
        </pc:picChg>
        <pc:picChg chg="add mod">
          <ac:chgData name="Simon Stadlinger" userId="4127b6c232a2bc73" providerId="LiveId" clId="{F4EBB878-6014-2F4B-8219-5C4437683073}" dt="2020-06-14T14:27:00.845" v="3697"/>
          <ac:picMkLst>
            <pc:docMk/>
            <pc:sldMk cId="116636746" sldId="297"/>
            <ac:picMk id="85" creationId="{822E8CA6-D1C8-4D4D-BC64-C3C1DA1EF58F}"/>
          </ac:picMkLst>
        </pc:picChg>
        <pc:picChg chg="add mod">
          <ac:chgData name="Simon Stadlinger" userId="4127b6c232a2bc73" providerId="LiveId" clId="{F4EBB878-6014-2F4B-8219-5C4437683073}" dt="2020-06-14T14:27:00.845" v="3697"/>
          <ac:picMkLst>
            <pc:docMk/>
            <pc:sldMk cId="116636746" sldId="297"/>
            <ac:picMk id="86" creationId="{E892680C-D4D0-CB49-965A-B23702338D75}"/>
          </ac:picMkLst>
        </pc:picChg>
      </pc:sldChg>
      <pc:sldChg chg="addSp delSp modSp add del">
        <pc:chgData name="Simon Stadlinger" userId="4127b6c232a2bc73" providerId="LiveId" clId="{F4EBB878-6014-2F4B-8219-5C4437683073}" dt="2020-06-08T13:41:19.861" v="3046" actId="2696"/>
        <pc:sldMkLst>
          <pc:docMk/>
          <pc:sldMk cId="3599406260" sldId="298"/>
        </pc:sldMkLst>
        <pc:grpChg chg="del">
          <ac:chgData name="Simon Stadlinger" userId="4127b6c232a2bc73" providerId="LiveId" clId="{F4EBB878-6014-2F4B-8219-5C4437683073}" dt="2020-06-08T13:17:58.847" v="2948" actId="478"/>
          <ac:grpSpMkLst>
            <pc:docMk/>
            <pc:sldMk cId="3599406260" sldId="298"/>
            <ac:grpSpMk id="66" creationId="{4DB341AC-C2C1-6B40-82D8-CFEA738CF048}"/>
          </ac:grpSpMkLst>
        </pc:grpChg>
        <pc:picChg chg="add mod">
          <ac:chgData name="Simon Stadlinger" userId="4127b6c232a2bc73" providerId="LiveId" clId="{F4EBB878-6014-2F4B-8219-5C4437683073}" dt="2020-06-08T13:34:25.853" v="2992" actId="1076"/>
          <ac:picMkLst>
            <pc:docMk/>
            <pc:sldMk cId="3599406260" sldId="298"/>
            <ac:picMk id="32" creationId="{FD632C36-ADE5-3345-B7F4-3BEBA75057EA}"/>
          </ac:picMkLst>
        </pc:picChg>
        <pc:picChg chg="add del mod">
          <ac:chgData name="Simon Stadlinger" userId="4127b6c232a2bc73" providerId="LiveId" clId="{F4EBB878-6014-2F4B-8219-5C4437683073}" dt="2020-06-08T13:39:09.255" v="3029" actId="478"/>
          <ac:picMkLst>
            <pc:docMk/>
            <pc:sldMk cId="3599406260" sldId="298"/>
            <ac:picMk id="75" creationId="{A41D17C7-B263-274B-9B28-C8F44B31C73A}"/>
          </ac:picMkLst>
        </pc:picChg>
        <pc:picChg chg="add del mod">
          <ac:chgData name="Simon Stadlinger" userId="4127b6c232a2bc73" providerId="LiveId" clId="{F4EBB878-6014-2F4B-8219-5C4437683073}" dt="2020-06-08T13:39:09.255" v="3029" actId="478"/>
          <ac:picMkLst>
            <pc:docMk/>
            <pc:sldMk cId="3599406260" sldId="298"/>
            <ac:picMk id="76" creationId="{741976F8-762D-564D-BC72-F28EFB32061A}"/>
          </ac:picMkLst>
        </pc:picChg>
        <pc:picChg chg="add del mod">
          <ac:chgData name="Simon Stadlinger" userId="4127b6c232a2bc73" providerId="LiveId" clId="{F4EBB878-6014-2F4B-8219-5C4437683073}" dt="2020-06-08T13:39:09.255" v="3029" actId="478"/>
          <ac:picMkLst>
            <pc:docMk/>
            <pc:sldMk cId="3599406260" sldId="298"/>
            <ac:picMk id="77" creationId="{3A435DF5-1A9F-D245-A8A4-83A1275ACAAF}"/>
          </ac:picMkLst>
        </pc:picChg>
        <pc:picChg chg="add del mod">
          <ac:chgData name="Simon Stadlinger" userId="4127b6c232a2bc73" providerId="LiveId" clId="{F4EBB878-6014-2F4B-8219-5C4437683073}" dt="2020-06-08T13:39:09.255" v="3029" actId="478"/>
          <ac:picMkLst>
            <pc:docMk/>
            <pc:sldMk cId="3599406260" sldId="298"/>
            <ac:picMk id="78" creationId="{CCBD0A3A-E326-5847-89E6-43E817E4320D}"/>
          </ac:picMkLst>
        </pc:picChg>
        <pc:picChg chg="add del mod">
          <ac:chgData name="Simon Stadlinger" userId="4127b6c232a2bc73" providerId="LiveId" clId="{F4EBB878-6014-2F4B-8219-5C4437683073}" dt="2020-06-08T13:39:09.255" v="3029" actId="478"/>
          <ac:picMkLst>
            <pc:docMk/>
            <pc:sldMk cId="3599406260" sldId="298"/>
            <ac:picMk id="79" creationId="{6F7D00B0-72EF-2344-97B6-D2E3F96EC761}"/>
          </ac:picMkLst>
        </pc:picChg>
        <pc:picChg chg="add del mod">
          <ac:chgData name="Simon Stadlinger" userId="4127b6c232a2bc73" providerId="LiveId" clId="{F4EBB878-6014-2F4B-8219-5C4437683073}" dt="2020-06-08T13:39:09.255" v="3029" actId="478"/>
          <ac:picMkLst>
            <pc:docMk/>
            <pc:sldMk cId="3599406260" sldId="298"/>
            <ac:picMk id="80" creationId="{4CCDF2B7-0FD2-7C45-B8A9-97D222212DD1}"/>
          </ac:picMkLst>
        </pc:picChg>
        <pc:picChg chg="add del mod">
          <ac:chgData name="Simon Stadlinger" userId="4127b6c232a2bc73" providerId="LiveId" clId="{F4EBB878-6014-2F4B-8219-5C4437683073}" dt="2020-06-08T13:39:09.255" v="3029" actId="478"/>
          <ac:picMkLst>
            <pc:docMk/>
            <pc:sldMk cId="3599406260" sldId="298"/>
            <ac:picMk id="81" creationId="{F279CC13-5D99-6B43-A58F-A9D6F24FD46A}"/>
          </ac:picMkLst>
        </pc:picChg>
        <pc:picChg chg="add del mod">
          <ac:chgData name="Simon Stadlinger" userId="4127b6c232a2bc73" providerId="LiveId" clId="{F4EBB878-6014-2F4B-8219-5C4437683073}" dt="2020-06-08T13:39:09.255" v="3029" actId="478"/>
          <ac:picMkLst>
            <pc:docMk/>
            <pc:sldMk cId="3599406260" sldId="298"/>
            <ac:picMk id="82" creationId="{5D7854F6-4A34-834B-BFA0-F8EF5A1A91F6}"/>
          </ac:picMkLst>
        </pc:picChg>
        <pc:picChg chg="add mod">
          <ac:chgData name="Simon Stadlinger" userId="4127b6c232a2bc73" providerId="LiveId" clId="{F4EBB878-6014-2F4B-8219-5C4437683073}" dt="2020-06-08T13:39:14.493" v="3031" actId="167"/>
          <ac:picMkLst>
            <pc:docMk/>
            <pc:sldMk cId="3599406260" sldId="298"/>
            <ac:picMk id="83" creationId="{EC639807-85A0-8E44-B3E2-DAECE000C6E2}"/>
          </ac:picMkLst>
        </pc:picChg>
        <pc:picChg chg="add mod">
          <ac:chgData name="Simon Stadlinger" userId="4127b6c232a2bc73" providerId="LiveId" clId="{F4EBB878-6014-2F4B-8219-5C4437683073}" dt="2020-06-08T13:39:09.647" v="3030"/>
          <ac:picMkLst>
            <pc:docMk/>
            <pc:sldMk cId="3599406260" sldId="298"/>
            <ac:picMk id="84" creationId="{9504959E-A68F-4E4A-93AF-0B2DC2CBBB75}"/>
          </ac:picMkLst>
        </pc:picChg>
        <pc:picChg chg="add mod">
          <ac:chgData name="Simon Stadlinger" userId="4127b6c232a2bc73" providerId="LiveId" clId="{F4EBB878-6014-2F4B-8219-5C4437683073}" dt="2020-06-08T13:39:09.647" v="3030"/>
          <ac:picMkLst>
            <pc:docMk/>
            <pc:sldMk cId="3599406260" sldId="298"/>
            <ac:picMk id="85" creationId="{9CD066E9-B986-8349-8A02-C5216CFFC954}"/>
          </ac:picMkLst>
        </pc:picChg>
        <pc:picChg chg="add mod">
          <ac:chgData name="Simon Stadlinger" userId="4127b6c232a2bc73" providerId="LiveId" clId="{F4EBB878-6014-2F4B-8219-5C4437683073}" dt="2020-06-08T13:39:09.647" v="3030"/>
          <ac:picMkLst>
            <pc:docMk/>
            <pc:sldMk cId="3599406260" sldId="298"/>
            <ac:picMk id="86" creationId="{5FB5CD73-8F2B-DE47-A425-B252203A77DA}"/>
          </ac:picMkLst>
        </pc:picChg>
        <pc:picChg chg="add mod">
          <ac:chgData name="Simon Stadlinger" userId="4127b6c232a2bc73" providerId="LiveId" clId="{F4EBB878-6014-2F4B-8219-5C4437683073}" dt="2020-06-08T13:39:09.647" v="3030"/>
          <ac:picMkLst>
            <pc:docMk/>
            <pc:sldMk cId="3599406260" sldId="298"/>
            <ac:picMk id="87" creationId="{79BCC1D1-1646-AA46-BC36-6A7BDE5D9F49}"/>
          </ac:picMkLst>
        </pc:picChg>
        <pc:picChg chg="add mod">
          <ac:chgData name="Simon Stadlinger" userId="4127b6c232a2bc73" providerId="LiveId" clId="{F4EBB878-6014-2F4B-8219-5C4437683073}" dt="2020-06-08T13:39:09.647" v="3030"/>
          <ac:picMkLst>
            <pc:docMk/>
            <pc:sldMk cId="3599406260" sldId="298"/>
            <ac:picMk id="88" creationId="{5FDA6B73-CFB7-D947-97B0-FEFC151573C2}"/>
          </ac:picMkLst>
        </pc:picChg>
        <pc:picChg chg="add mod">
          <ac:chgData name="Simon Stadlinger" userId="4127b6c232a2bc73" providerId="LiveId" clId="{F4EBB878-6014-2F4B-8219-5C4437683073}" dt="2020-06-08T13:39:09.647" v="3030"/>
          <ac:picMkLst>
            <pc:docMk/>
            <pc:sldMk cId="3599406260" sldId="298"/>
            <ac:picMk id="89" creationId="{8192202B-75F8-864A-AF13-FA9848BDB6C0}"/>
          </ac:picMkLst>
        </pc:picChg>
        <pc:picChg chg="add mod">
          <ac:chgData name="Simon Stadlinger" userId="4127b6c232a2bc73" providerId="LiveId" clId="{F4EBB878-6014-2F4B-8219-5C4437683073}" dt="2020-06-08T13:39:09.647" v="3030"/>
          <ac:picMkLst>
            <pc:docMk/>
            <pc:sldMk cId="3599406260" sldId="298"/>
            <ac:picMk id="90" creationId="{5A397920-AE95-1845-AEF0-DD755E0CC28B}"/>
          </ac:picMkLst>
        </pc:picChg>
      </pc:sldChg>
      <pc:sldChg chg="addSp delSp modSp add modNotes">
        <pc:chgData name="Simon Stadlinger" userId="4127b6c232a2bc73" providerId="LiveId" clId="{F4EBB878-6014-2F4B-8219-5C4437683073}" dt="2020-06-14T14:32:23.988" v="3743" actId="478"/>
        <pc:sldMkLst>
          <pc:docMk/>
          <pc:sldMk cId="3265914779" sldId="299"/>
        </pc:sldMkLst>
        <pc:spChg chg="mod">
          <ac:chgData name="Simon Stadlinger" userId="4127b6c232a2bc73" providerId="LiveId" clId="{F4EBB878-6014-2F4B-8219-5C4437683073}" dt="2020-06-14T14:27:00.845" v="3697"/>
          <ac:spMkLst>
            <pc:docMk/>
            <pc:sldMk cId="3265914779" sldId="299"/>
            <ac:spMk id="19" creationId="{E123CE10-68F0-984F-9036-E35C0B78F951}"/>
          </ac:spMkLst>
        </pc:spChg>
        <pc:spChg chg="mod">
          <ac:chgData name="Simon Stadlinger" userId="4127b6c232a2bc73" providerId="LiveId" clId="{F4EBB878-6014-2F4B-8219-5C4437683073}" dt="2020-06-14T14:27:00.845" v="3697"/>
          <ac:spMkLst>
            <pc:docMk/>
            <pc:sldMk cId="3265914779" sldId="299"/>
            <ac:spMk id="26" creationId="{D1A56AC3-28E1-C746-9F87-1051639253FC}"/>
          </ac:spMkLst>
        </pc:spChg>
        <pc:spChg chg="mod">
          <ac:chgData name="Simon Stadlinger" userId="4127b6c232a2bc73" providerId="LiveId" clId="{F4EBB878-6014-2F4B-8219-5C4437683073}" dt="2020-06-14T14:27:00.845" v="3697"/>
          <ac:spMkLst>
            <pc:docMk/>
            <pc:sldMk cId="3265914779" sldId="299"/>
            <ac:spMk id="34" creationId="{2BA6A9BC-DF1B-D447-B11A-5D395DD61686}"/>
          </ac:spMkLst>
        </pc:spChg>
        <pc:spChg chg="mod">
          <ac:chgData name="Simon Stadlinger" userId="4127b6c232a2bc73" providerId="LiveId" clId="{F4EBB878-6014-2F4B-8219-5C4437683073}" dt="2020-06-14T14:27:00.845" v="3697"/>
          <ac:spMkLst>
            <pc:docMk/>
            <pc:sldMk cId="3265914779" sldId="299"/>
            <ac:spMk id="36" creationId="{4F8D077B-1D59-DB44-9813-45F0E892A81C}"/>
          </ac:spMkLst>
        </pc:spChg>
        <pc:spChg chg="mod">
          <ac:chgData name="Simon Stadlinger" userId="4127b6c232a2bc73" providerId="LiveId" clId="{F4EBB878-6014-2F4B-8219-5C4437683073}" dt="2020-06-14T14:27:00.845" v="3697"/>
          <ac:spMkLst>
            <pc:docMk/>
            <pc:sldMk cId="3265914779" sldId="299"/>
            <ac:spMk id="42" creationId="{B4E55C47-BDC1-2042-8CD5-869F683B61C3}"/>
          </ac:spMkLst>
        </pc:sp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3265914779" sldId="299"/>
            <ac:picMk id="2" creationId="{36B919B0-824B-374E-8BFA-B537FF214766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3265914779" sldId="299"/>
            <ac:picMk id="3" creationId="{475D2CBC-E803-334C-9929-54423C7C8B07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3265914779" sldId="299"/>
            <ac:picMk id="4" creationId="{76D745A4-0A16-1048-8124-8F202C119D5B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3265914779" sldId="299"/>
            <ac:picMk id="5" creationId="{34FD9C6D-190B-3841-AF71-562F986CDA4E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3265914779" sldId="299"/>
            <ac:picMk id="6" creationId="{3C657412-BED1-B042-9E96-2AF9FF7B01EA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3265914779" sldId="299"/>
            <ac:picMk id="7" creationId="{FFFCCB4E-5951-984E-8A66-1A590DD8A74E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3265914779" sldId="299"/>
            <ac:picMk id="8" creationId="{2092C238-74DD-6045-8849-BE82B0D6ABD7}"/>
          </ac:picMkLst>
        </pc:picChg>
        <pc:picChg chg="del mod">
          <ac:chgData name="Simon Stadlinger" userId="4127b6c232a2bc73" providerId="LiveId" clId="{F4EBB878-6014-2F4B-8219-5C4437683073}" dt="2020-06-14T14:32:23.988" v="3743" actId="478"/>
          <ac:picMkLst>
            <pc:docMk/>
            <pc:sldMk cId="3265914779" sldId="299"/>
            <ac:picMk id="9" creationId="{5FB15D5E-5363-0B4C-AB97-60D9AF26EE85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3265914779" sldId="299"/>
            <ac:picMk id="10" creationId="{E32BE059-3F4C-3649-B3A6-6457A26B170F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3265914779" sldId="299"/>
            <ac:picMk id="11" creationId="{91500045-0C4F-7C46-88FE-399D1D75E787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3265914779" sldId="299"/>
            <ac:picMk id="12" creationId="{09E523F9-47A5-8748-A505-3882A13C82F5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3265914779" sldId="299"/>
            <ac:picMk id="13" creationId="{6360930B-7FF0-B842-B92E-2AF658BFC5DA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3265914779" sldId="299"/>
            <ac:picMk id="15" creationId="{B19E2904-82C9-A842-8AB1-735AB7EDF480}"/>
          </ac:picMkLst>
        </pc:picChg>
        <pc:picChg chg="del mod">
          <ac:chgData name="Simon Stadlinger" userId="4127b6c232a2bc73" providerId="LiveId" clId="{F4EBB878-6014-2F4B-8219-5C4437683073}" dt="2020-06-08T13:53:55.635" v="3169" actId="478"/>
          <ac:picMkLst>
            <pc:docMk/>
            <pc:sldMk cId="3265914779" sldId="299"/>
            <ac:picMk id="16" creationId="{4454DA56-BE09-A44F-A3D8-9B56674B7738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3265914779" sldId="299"/>
            <ac:picMk id="17" creationId="{A1136C2C-F6ED-2747-8BA0-3DC42DA1B6C5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3265914779" sldId="299"/>
            <ac:picMk id="18" creationId="{E1E8C6F3-5E1E-9C41-B42C-0DE55DEEB81A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3265914779" sldId="299"/>
            <ac:picMk id="20" creationId="{EA8877F9-B9E0-0749-BDF6-27D3DFFFBE40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3265914779" sldId="299"/>
            <ac:picMk id="21" creationId="{D0F3DEFD-8013-7641-B94F-B59054454637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3265914779" sldId="299"/>
            <ac:picMk id="22" creationId="{A94F6908-3CA8-5B44-9C4A-E5F214F2E09D}"/>
          </ac:picMkLst>
        </pc:picChg>
        <pc:picChg chg="del mod">
          <ac:chgData name="Simon Stadlinger" userId="4127b6c232a2bc73" providerId="LiveId" clId="{F4EBB878-6014-2F4B-8219-5C4437683073}" dt="2020-06-08T13:52:12.360" v="3148" actId="478"/>
          <ac:picMkLst>
            <pc:docMk/>
            <pc:sldMk cId="3265914779" sldId="299"/>
            <ac:picMk id="23" creationId="{A88D38D1-B19A-2E43-B73D-26D563B355AC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3265914779" sldId="299"/>
            <ac:picMk id="24" creationId="{28FAFA43-B919-D446-95A4-D099EA5652A1}"/>
          </ac:picMkLst>
        </pc:picChg>
        <pc:picChg chg="add del mod">
          <ac:chgData name="Simon Stadlinger" userId="4127b6c232a2bc73" providerId="LiveId" clId="{F4EBB878-6014-2F4B-8219-5C4437683073}" dt="2020-06-14T14:27:00.845" v="3697"/>
          <ac:picMkLst>
            <pc:docMk/>
            <pc:sldMk cId="3265914779" sldId="299"/>
            <ac:picMk id="25" creationId="{848A99AE-6F54-2346-99C8-5788082741EC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3265914779" sldId="299"/>
            <ac:picMk id="27" creationId="{D44F0CEA-984C-F947-A7BF-84319CC6D20D}"/>
          </ac:picMkLst>
        </pc:picChg>
        <pc:picChg chg="del mod">
          <ac:chgData name="Simon Stadlinger" userId="4127b6c232a2bc73" providerId="LiveId" clId="{F4EBB878-6014-2F4B-8219-5C4437683073}" dt="2020-06-14T14:32:23.988" v="3743" actId="478"/>
          <ac:picMkLst>
            <pc:docMk/>
            <pc:sldMk cId="3265914779" sldId="299"/>
            <ac:picMk id="28" creationId="{3B8E0EF5-B063-6945-9AD4-00351939AF56}"/>
          </ac:picMkLst>
        </pc:picChg>
        <pc:picChg chg="add del mod">
          <ac:chgData name="Simon Stadlinger" userId="4127b6c232a2bc73" providerId="LiveId" clId="{F4EBB878-6014-2F4B-8219-5C4437683073}" dt="2020-06-14T14:27:00.845" v="3697"/>
          <ac:picMkLst>
            <pc:docMk/>
            <pc:sldMk cId="3265914779" sldId="299"/>
            <ac:picMk id="29" creationId="{A48601D8-1A40-A94E-99AA-4416C93A53A5}"/>
          </ac:picMkLst>
        </pc:picChg>
        <pc:picChg chg="add del mod">
          <ac:chgData name="Simon Stadlinger" userId="4127b6c232a2bc73" providerId="LiveId" clId="{F4EBB878-6014-2F4B-8219-5C4437683073}" dt="2020-06-14T14:27:00.845" v="3697"/>
          <ac:picMkLst>
            <pc:docMk/>
            <pc:sldMk cId="3265914779" sldId="299"/>
            <ac:picMk id="30" creationId="{7835C051-244E-4343-BCE3-63412ED7368D}"/>
          </ac:picMkLst>
        </pc:picChg>
        <pc:picChg chg="add del mod">
          <ac:chgData name="Simon Stadlinger" userId="4127b6c232a2bc73" providerId="LiveId" clId="{F4EBB878-6014-2F4B-8219-5C4437683073}" dt="2020-06-14T14:27:00.845" v="3697"/>
          <ac:picMkLst>
            <pc:docMk/>
            <pc:sldMk cId="3265914779" sldId="299"/>
            <ac:picMk id="31" creationId="{4CC9A3AA-CE88-4343-8BE2-E47BEA67ED34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3265914779" sldId="299"/>
            <ac:picMk id="35" creationId="{C9E242E1-32E0-7349-8B39-7B1BCC2A5C5D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3265914779" sldId="299"/>
            <ac:picMk id="37" creationId="{05BE39EA-8051-BE4E-A3DF-3E3FF86AD698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3265914779" sldId="299"/>
            <ac:picMk id="38" creationId="{31259783-B6A6-AF4C-B833-529F8E705A1A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3265914779" sldId="299"/>
            <ac:picMk id="39" creationId="{5DDF8724-8BD7-334E-9029-3E52A95FC9C0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3265914779" sldId="299"/>
            <ac:picMk id="40" creationId="{D95259E6-EB42-A84B-B82B-716CEA4F72DE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3265914779" sldId="299"/>
            <ac:picMk id="41" creationId="{29E447FE-03C6-BC41-9BCA-A82ECF7A5ACA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3265914779" sldId="299"/>
            <ac:picMk id="43" creationId="{15BE847A-AAE9-6A4D-816A-E15A758D2F0D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3265914779" sldId="299"/>
            <ac:picMk id="44" creationId="{F5B34506-2DDE-B74D-A55C-6AD6ED4F09F7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3265914779" sldId="299"/>
            <ac:picMk id="45" creationId="{9599B64E-7B08-1B4E-8FD5-846CB9AE47CB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3265914779" sldId="299"/>
            <ac:picMk id="46" creationId="{43CFA779-F00F-EB48-A8EF-D9BC0E115920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3265914779" sldId="299"/>
            <ac:picMk id="47" creationId="{8278BA8D-7443-3D40-A78E-83FE18EE5E27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3265914779" sldId="299"/>
            <ac:picMk id="50" creationId="{BDC1B933-4062-5046-9DFB-6DBDCC5976CF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3265914779" sldId="299"/>
            <ac:picMk id="51" creationId="{85899B02-015A-A94D-942A-1B9FEC8EFF17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3265914779" sldId="299"/>
            <ac:picMk id="58" creationId="{B02975BE-EE69-4F4B-BA40-E1A7F8561A3E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3265914779" sldId="299"/>
            <ac:picMk id="59" creationId="{7FAD02C3-45E5-584B-B713-28E3EDC228BD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3265914779" sldId="299"/>
            <ac:picMk id="60" creationId="{AC3A4BE9-9984-5944-932A-38BEE0369BEB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3265914779" sldId="299"/>
            <ac:picMk id="61" creationId="{6F4B7162-A295-574A-B24A-7392CB8C5F0D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3265914779" sldId="299"/>
            <ac:picMk id="62" creationId="{6BDE4824-1D8E-CF4B-AD65-77C0D96DC789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3265914779" sldId="299"/>
            <ac:picMk id="63" creationId="{7BE63082-04D0-6247-9CEE-7C0BFC010472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3265914779" sldId="299"/>
            <ac:picMk id="64" creationId="{65E8C53A-9F89-BB49-82F3-1170E2EDBBD6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3265914779" sldId="299"/>
            <ac:picMk id="65" creationId="{30E3A349-77AF-3648-A96C-6C84D6B1AA15}"/>
          </ac:picMkLst>
        </pc:picChg>
        <pc:picChg chg="add mod">
          <ac:chgData name="Simon Stadlinger" userId="4127b6c232a2bc73" providerId="LiveId" clId="{F4EBB878-6014-2F4B-8219-5C4437683073}" dt="2020-06-14T14:27:00.845" v="3697"/>
          <ac:picMkLst>
            <pc:docMk/>
            <pc:sldMk cId="3265914779" sldId="299"/>
            <ac:picMk id="67" creationId="{EFE22C6A-8931-AE49-A64B-D33F237B0A4B}"/>
          </ac:picMkLst>
        </pc:picChg>
        <pc:picChg chg="add mod">
          <ac:chgData name="Simon Stadlinger" userId="4127b6c232a2bc73" providerId="LiveId" clId="{F4EBB878-6014-2F4B-8219-5C4437683073}" dt="2020-06-14T14:27:00.845" v="3697"/>
          <ac:picMkLst>
            <pc:docMk/>
            <pc:sldMk cId="3265914779" sldId="299"/>
            <ac:picMk id="68" creationId="{58BF66EC-4163-AF4C-A5AD-FD9F367D57C2}"/>
          </ac:picMkLst>
        </pc:picChg>
        <pc:picChg chg="add mod">
          <ac:chgData name="Simon Stadlinger" userId="4127b6c232a2bc73" providerId="LiveId" clId="{F4EBB878-6014-2F4B-8219-5C4437683073}" dt="2020-06-14T14:27:00.845" v="3697"/>
          <ac:picMkLst>
            <pc:docMk/>
            <pc:sldMk cId="3265914779" sldId="299"/>
            <ac:picMk id="69" creationId="{6F795B4F-DE94-714D-878C-582FD362B9C1}"/>
          </ac:picMkLst>
        </pc:picChg>
        <pc:picChg chg="add mod">
          <ac:chgData name="Simon Stadlinger" userId="4127b6c232a2bc73" providerId="LiveId" clId="{F4EBB878-6014-2F4B-8219-5C4437683073}" dt="2020-06-14T14:32:22.448" v="3742"/>
          <ac:picMkLst>
            <pc:docMk/>
            <pc:sldMk cId="3265914779" sldId="299"/>
            <ac:picMk id="70" creationId="{119C2E9A-3168-6749-A19D-35330C07A977}"/>
          </ac:picMkLst>
        </pc:picChg>
        <pc:picChg chg="add mod">
          <ac:chgData name="Simon Stadlinger" userId="4127b6c232a2bc73" providerId="LiveId" clId="{F4EBB878-6014-2F4B-8219-5C4437683073}" dt="2020-06-14T14:32:22.448" v="3742"/>
          <ac:picMkLst>
            <pc:docMk/>
            <pc:sldMk cId="3265914779" sldId="299"/>
            <ac:picMk id="71" creationId="{1B38C89E-2F09-DF4F-A9C1-A3C4CD49E26B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3265914779" sldId="299"/>
            <ac:picMk id="75" creationId="{EEF97AC8-FA44-3841-BF62-071C8C2893CE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3265914779" sldId="299"/>
            <ac:picMk id="76" creationId="{56D30987-C915-5B49-98B4-A8002C42A368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3265914779" sldId="299"/>
            <ac:picMk id="77" creationId="{81C2AA81-60E3-E145-851C-3161665C718F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3265914779" sldId="299"/>
            <ac:picMk id="78" creationId="{1AACE50C-1603-FE49-B710-96089FC8825F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3265914779" sldId="299"/>
            <ac:picMk id="79" creationId="{EDD23981-4FB1-8C47-BB20-09F72C48E69E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3265914779" sldId="299"/>
            <ac:picMk id="80" creationId="{F0DD6AA7-3284-EE46-832E-9486926CE79A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3265914779" sldId="299"/>
            <ac:picMk id="81" creationId="{7C45E2F1-D17B-7342-BB94-1B2DE724089C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3265914779" sldId="299"/>
            <ac:picMk id="82" creationId="{6E5708CD-9D63-F644-A600-7C3E45575370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3265914779" sldId="299"/>
            <ac:picMk id="83" creationId="{B7259C0B-1A6D-8E44-BF51-F5E3B4DF8B88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3265914779" sldId="299"/>
            <ac:picMk id="84" creationId="{63318ACA-AEBC-8045-8175-89FD423571C1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3265914779" sldId="299"/>
            <ac:picMk id="85" creationId="{822E8CA6-D1C8-4D4D-BC64-C3C1DA1EF58F}"/>
          </ac:picMkLst>
        </pc:picChg>
        <pc:picChg chg="add del mod">
          <ac:chgData name="Simon Stadlinger" userId="4127b6c232a2bc73" providerId="LiveId" clId="{F4EBB878-6014-2F4B-8219-5C4437683073}" dt="2020-06-14T14:27:00.845" v="3697"/>
          <ac:picMkLst>
            <pc:docMk/>
            <pc:sldMk cId="3265914779" sldId="299"/>
            <ac:picMk id="86" creationId="{E892680C-D4D0-CB49-965A-B23702338D75}"/>
          </ac:picMkLst>
        </pc:picChg>
      </pc:sldChg>
      <pc:sldChg chg="addSp delSp modSp add modNotes">
        <pc:chgData name="Simon Stadlinger" userId="4127b6c232a2bc73" providerId="LiveId" clId="{F4EBB878-6014-2F4B-8219-5C4437683073}" dt="2020-06-14T14:32:28.522" v="3745" actId="478"/>
        <pc:sldMkLst>
          <pc:docMk/>
          <pc:sldMk cId="506148845" sldId="300"/>
        </pc:sldMkLst>
        <pc:spChg chg="mod">
          <ac:chgData name="Simon Stadlinger" userId="4127b6c232a2bc73" providerId="LiveId" clId="{F4EBB878-6014-2F4B-8219-5C4437683073}" dt="2020-06-14T14:27:00.845" v="3697"/>
          <ac:spMkLst>
            <pc:docMk/>
            <pc:sldMk cId="506148845" sldId="300"/>
            <ac:spMk id="19" creationId="{E123CE10-68F0-984F-9036-E35C0B78F951}"/>
          </ac:spMkLst>
        </pc:spChg>
        <pc:spChg chg="mod">
          <ac:chgData name="Simon Stadlinger" userId="4127b6c232a2bc73" providerId="LiveId" clId="{F4EBB878-6014-2F4B-8219-5C4437683073}" dt="2020-06-14T14:27:00.845" v="3697"/>
          <ac:spMkLst>
            <pc:docMk/>
            <pc:sldMk cId="506148845" sldId="300"/>
            <ac:spMk id="26" creationId="{D1A56AC3-28E1-C746-9F87-1051639253FC}"/>
          </ac:spMkLst>
        </pc:spChg>
        <pc:spChg chg="mod">
          <ac:chgData name="Simon Stadlinger" userId="4127b6c232a2bc73" providerId="LiveId" clId="{F4EBB878-6014-2F4B-8219-5C4437683073}" dt="2020-06-14T14:27:00.845" v="3697"/>
          <ac:spMkLst>
            <pc:docMk/>
            <pc:sldMk cId="506148845" sldId="300"/>
            <ac:spMk id="34" creationId="{2BA6A9BC-DF1B-D447-B11A-5D395DD61686}"/>
          </ac:spMkLst>
        </pc:spChg>
        <pc:spChg chg="mod">
          <ac:chgData name="Simon Stadlinger" userId="4127b6c232a2bc73" providerId="LiveId" clId="{F4EBB878-6014-2F4B-8219-5C4437683073}" dt="2020-06-14T14:27:00.845" v="3697"/>
          <ac:spMkLst>
            <pc:docMk/>
            <pc:sldMk cId="506148845" sldId="300"/>
            <ac:spMk id="36" creationId="{4F8D077B-1D59-DB44-9813-45F0E892A81C}"/>
          </ac:spMkLst>
        </pc:spChg>
        <pc:spChg chg="mod">
          <ac:chgData name="Simon Stadlinger" userId="4127b6c232a2bc73" providerId="LiveId" clId="{F4EBB878-6014-2F4B-8219-5C4437683073}" dt="2020-06-14T14:27:00.845" v="3697"/>
          <ac:spMkLst>
            <pc:docMk/>
            <pc:sldMk cId="506148845" sldId="300"/>
            <ac:spMk id="42" creationId="{B4E55C47-BDC1-2042-8CD5-869F683B61C3}"/>
          </ac:spMkLst>
        </pc:spChg>
        <pc:spChg chg="add mod">
          <ac:chgData name="Simon Stadlinger" userId="4127b6c232a2bc73" providerId="LiveId" clId="{F4EBB878-6014-2F4B-8219-5C4437683073}" dt="2020-06-14T14:27:00.845" v="3697"/>
          <ac:spMkLst>
            <pc:docMk/>
            <pc:sldMk cId="506148845" sldId="300"/>
            <ac:spMk id="69" creationId="{4E7D6CFE-0591-DD4F-9C9E-A8CE101C5109}"/>
          </ac:spMkLst>
        </pc:spChg>
        <pc:spChg chg="add mod">
          <ac:chgData name="Simon Stadlinger" userId="4127b6c232a2bc73" providerId="LiveId" clId="{F4EBB878-6014-2F4B-8219-5C4437683073}" dt="2020-06-14T14:27:00.845" v="3697"/>
          <ac:spMkLst>
            <pc:docMk/>
            <pc:sldMk cId="506148845" sldId="300"/>
            <ac:spMk id="70" creationId="{30E45E8F-8DFC-AC41-A3B3-A00882ED8814}"/>
          </ac:spMkLst>
        </pc:sp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506148845" sldId="300"/>
            <ac:picMk id="2" creationId="{36B919B0-824B-374E-8BFA-B537FF214766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506148845" sldId="300"/>
            <ac:picMk id="3" creationId="{475D2CBC-E803-334C-9929-54423C7C8B07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506148845" sldId="300"/>
            <ac:picMk id="4" creationId="{76D745A4-0A16-1048-8124-8F202C119D5B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506148845" sldId="300"/>
            <ac:picMk id="5" creationId="{34FD9C6D-190B-3841-AF71-562F986CDA4E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506148845" sldId="300"/>
            <ac:picMk id="6" creationId="{3C657412-BED1-B042-9E96-2AF9FF7B01EA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506148845" sldId="300"/>
            <ac:picMk id="7" creationId="{FFFCCB4E-5951-984E-8A66-1A590DD8A74E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506148845" sldId="300"/>
            <ac:picMk id="8" creationId="{2092C238-74DD-6045-8849-BE82B0D6ABD7}"/>
          </ac:picMkLst>
        </pc:picChg>
        <pc:picChg chg="del mod">
          <ac:chgData name="Simon Stadlinger" userId="4127b6c232a2bc73" providerId="LiveId" clId="{F4EBB878-6014-2F4B-8219-5C4437683073}" dt="2020-06-14T14:32:28.522" v="3745" actId="478"/>
          <ac:picMkLst>
            <pc:docMk/>
            <pc:sldMk cId="506148845" sldId="300"/>
            <ac:picMk id="9" creationId="{5FB15D5E-5363-0B4C-AB97-60D9AF26EE85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506148845" sldId="300"/>
            <ac:picMk id="10" creationId="{E32BE059-3F4C-3649-B3A6-6457A26B170F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506148845" sldId="300"/>
            <ac:picMk id="11" creationId="{91500045-0C4F-7C46-88FE-399D1D75E787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506148845" sldId="300"/>
            <ac:picMk id="12" creationId="{09E523F9-47A5-8748-A505-3882A13C82F5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506148845" sldId="300"/>
            <ac:picMk id="13" creationId="{6360930B-7FF0-B842-B92E-2AF658BFC5DA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506148845" sldId="300"/>
            <ac:picMk id="15" creationId="{B19E2904-82C9-A842-8AB1-735AB7EDF480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506148845" sldId="300"/>
            <ac:picMk id="16" creationId="{4454DA56-BE09-A44F-A3D8-9B56674B7738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506148845" sldId="300"/>
            <ac:picMk id="17" creationId="{A1136C2C-F6ED-2747-8BA0-3DC42DA1B6C5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506148845" sldId="300"/>
            <ac:picMk id="18" creationId="{E1E8C6F3-5E1E-9C41-B42C-0DE55DEEB81A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506148845" sldId="300"/>
            <ac:picMk id="20" creationId="{EA8877F9-B9E0-0749-BDF6-27D3DFFFBE40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506148845" sldId="300"/>
            <ac:picMk id="21" creationId="{D0F3DEFD-8013-7641-B94F-B59054454637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506148845" sldId="300"/>
            <ac:picMk id="22" creationId="{A94F6908-3CA8-5B44-9C4A-E5F214F2E09D}"/>
          </ac:picMkLst>
        </pc:picChg>
        <pc:picChg chg="del">
          <ac:chgData name="Simon Stadlinger" userId="4127b6c232a2bc73" providerId="LiveId" clId="{F4EBB878-6014-2F4B-8219-5C4437683073}" dt="2020-06-08T13:52:14.501" v="3149" actId="478"/>
          <ac:picMkLst>
            <pc:docMk/>
            <pc:sldMk cId="506148845" sldId="300"/>
            <ac:picMk id="23" creationId="{A88D38D1-B19A-2E43-B73D-26D563B355AC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506148845" sldId="300"/>
            <ac:picMk id="24" creationId="{28FAFA43-B919-D446-95A4-D099EA5652A1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506148845" sldId="300"/>
            <ac:picMk id="25" creationId="{848A99AE-6F54-2346-99C8-5788082741EC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506148845" sldId="300"/>
            <ac:picMk id="27" creationId="{D44F0CEA-984C-F947-A7BF-84319CC6D20D}"/>
          </ac:picMkLst>
        </pc:picChg>
        <pc:picChg chg="del mod">
          <ac:chgData name="Simon Stadlinger" userId="4127b6c232a2bc73" providerId="LiveId" clId="{F4EBB878-6014-2F4B-8219-5C4437683073}" dt="2020-06-14T14:32:28.522" v="3745" actId="478"/>
          <ac:picMkLst>
            <pc:docMk/>
            <pc:sldMk cId="506148845" sldId="300"/>
            <ac:picMk id="28" creationId="{3B8E0EF5-B063-6945-9AD4-00351939AF56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506148845" sldId="300"/>
            <ac:picMk id="29" creationId="{A48601D8-1A40-A94E-99AA-4416C93A53A5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506148845" sldId="300"/>
            <ac:picMk id="30" creationId="{7835C051-244E-4343-BCE3-63412ED7368D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506148845" sldId="300"/>
            <ac:picMk id="31" creationId="{4CC9A3AA-CE88-4343-8BE2-E47BEA67ED34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506148845" sldId="300"/>
            <ac:picMk id="35" creationId="{C9E242E1-32E0-7349-8B39-7B1BCC2A5C5D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506148845" sldId="300"/>
            <ac:picMk id="37" creationId="{05BE39EA-8051-BE4E-A3DF-3E3FF86AD698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506148845" sldId="300"/>
            <ac:picMk id="38" creationId="{31259783-B6A6-AF4C-B833-529F8E705A1A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506148845" sldId="300"/>
            <ac:picMk id="39" creationId="{5DDF8724-8BD7-334E-9029-3E52A95FC9C0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506148845" sldId="300"/>
            <ac:picMk id="40" creationId="{D95259E6-EB42-A84B-B82B-716CEA4F72DE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506148845" sldId="300"/>
            <ac:picMk id="41" creationId="{29E447FE-03C6-BC41-9BCA-A82ECF7A5ACA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506148845" sldId="300"/>
            <ac:picMk id="43" creationId="{15BE847A-AAE9-6A4D-816A-E15A758D2F0D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506148845" sldId="300"/>
            <ac:picMk id="44" creationId="{F5B34506-2DDE-B74D-A55C-6AD6ED4F09F7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506148845" sldId="300"/>
            <ac:picMk id="45" creationId="{9599B64E-7B08-1B4E-8FD5-846CB9AE47CB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506148845" sldId="300"/>
            <ac:picMk id="46" creationId="{43CFA779-F00F-EB48-A8EF-D9BC0E115920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506148845" sldId="300"/>
            <ac:picMk id="47" creationId="{8278BA8D-7443-3D40-A78E-83FE18EE5E27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506148845" sldId="300"/>
            <ac:picMk id="50" creationId="{BDC1B933-4062-5046-9DFB-6DBDCC5976CF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506148845" sldId="300"/>
            <ac:picMk id="51" creationId="{85899B02-015A-A94D-942A-1B9FEC8EFF17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506148845" sldId="300"/>
            <ac:picMk id="58" creationId="{B02975BE-EE69-4F4B-BA40-E1A7F8561A3E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506148845" sldId="300"/>
            <ac:picMk id="59" creationId="{7FAD02C3-45E5-584B-B713-28E3EDC228BD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506148845" sldId="300"/>
            <ac:picMk id="60" creationId="{AC3A4BE9-9984-5944-932A-38BEE0369BEB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506148845" sldId="300"/>
            <ac:picMk id="61" creationId="{6F4B7162-A295-574A-B24A-7392CB8C5F0D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506148845" sldId="300"/>
            <ac:picMk id="62" creationId="{6BDE4824-1D8E-CF4B-AD65-77C0D96DC789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506148845" sldId="300"/>
            <ac:picMk id="63" creationId="{7BE63082-04D0-6247-9CEE-7C0BFC010472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506148845" sldId="300"/>
            <ac:picMk id="64" creationId="{65E8C53A-9F89-BB49-82F3-1170E2EDBBD6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506148845" sldId="300"/>
            <ac:picMk id="65" creationId="{30E3A349-77AF-3648-A96C-6C84D6B1AA15}"/>
          </ac:picMkLst>
        </pc:picChg>
        <pc:picChg chg="add mod">
          <ac:chgData name="Simon Stadlinger" userId="4127b6c232a2bc73" providerId="LiveId" clId="{F4EBB878-6014-2F4B-8219-5C4437683073}" dt="2020-06-14T14:27:00.845" v="3697"/>
          <ac:picMkLst>
            <pc:docMk/>
            <pc:sldMk cId="506148845" sldId="300"/>
            <ac:picMk id="67" creationId="{B096E087-2925-6E44-9567-DE75DA6F0D35}"/>
          </ac:picMkLst>
        </pc:picChg>
        <pc:picChg chg="add mod">
          <ac:chgData name="Simon Stadlinger" userId="4127b6c232a2bc73" providerId="LiveId" clId="{F4EBB878-6014-2F4B-8219-5C4437683073}" dt="2020-06-14T14:27:00.845" v="3697"/>
          <ac:picMkLst>
            <pc:docMk/>
            <pc:sldMk cId="506148845" sldId="300"/>
            <ac:picMk id="68" creationId="{2646E07F-FD61-4741-A70A-E2E526FA92CD}"/>
          </ac:picMkLst>
        </pc:picChg>
        <pc:picChg chg="add mod">
          <ac:chgData name="Simon Stadlinger" userId="4127b6c232a2bc73" providerId="LiveId" clId="{F4EBB878-6014-2F4B-8219-5C4437683073}" dt="2020-06-14T14:32:26.780" v="3744"/>
          <ac:picMkLst>
            <pc:docMk/>
            <pc:sldMk cId="506148845" sldId="300"/>
            <ac:picMk id="71" creationId="{0547B755-6737-E745-8031-4E795B58BD28}"/>
          </ac:picMkLst>
        </pc:picChg>
        <pc:picChg chg="add mod">
          <ac:chgData name="Simon Stadlinger" userId="4127b6c232a2bc73" providerId="LiveId" clId="{F4EBB878-6014-2F4B-8219-5C4437683073}" dt="2020-06-14T14:32:26.780" v="3744"/>
          <ac:picMkLst>
            <pc:docMk/>
            <pc:sldMk cId="506148845" sldId="300"/>
            <ac:picMk id="72" creationId="{32E3FA16-8960-F34D-AD3A-29741BE98BB0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506148845" sldId="300"/>
            <ac:picMk id="75" creationId="{EEF97AC8-FA44-3841-BF62-071C8C2893CE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506148845" sldId="300"/>
            <ac:picMk id="76" creationId="{56D30987-C915-5B49-98B4-A8002C42A368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506148845" sldId="300"/>
            <ac:picMk id="77" creationId="{81C2AA81-60E3-E145-851C-3161665C718F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506148845" sldId="300"/>
            <ac:picMk id="78" creationId="{1AACE50C-1603-FE49-B710-96089FC8825F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506148845" sldId="300"/>
            <ac:picMk id="79" creationId="{EDD23981-4FB1-8C47-BB20-09F72C48E69E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506148845" sldId="300"/>
            <ac:picMk id="80" creationId="{F0DD6AA7-3284-EE46-832E-9486926CE79A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506148845" sldId="300"/>
            <ac:picMk id="81" creationId="{7C45E2F1-D17B-7342-BB94-1B2DE724089C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506148845" sldId="300"/>
            <ac:picMk id="82" creationId="{6E5708CD-9D63-F644-A600-7C3E45575370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506148845" sldId="300"/>
            <ac:picMk id="83" creationId="{B7259C0B-1A6D-8E44-BF51-F5E3B4DF8B88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506148845" sldId="300"/>
            <ac:picMk id="84" creationId="{63318ACA-AEBC-8045-8175-89FD423571C1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506148845" sldId="300"/>
            <ac:picMk id="85" creationId="{822E8CA6-D1C8-4D4D-BC64-C3C1DA1EF58F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506148845" sldId="300"/>
            <ac:picMk id="86" creationId="{E892680C-D4D0-CB49-965A-B23702338D75}"/>
          </ac:picMkLst>
        </pc:picChg>
      </pc:sldChg>
      <pc:sldChg chg="addSp delSp modSp add modNotes">
        <pc:chgData name="Simon Stadlinger" userId="4127b6c232a2bc73" providerId="LiveId" clId="{F4EBB878-6014-2F4B-8219-5C4437683073}" dt="2020-06-14T14:32:44.407" v="3748" actId="478"/>
        <pc:sldMkLst>
          <pc:docMk/>
          <pc:sldMk cId="640458567" sldId="301"/>
        </pc:sldMkLst>
        <pc:spChg chg="add del mod">
          <ac:chgData name="Simon Stadlinger" userId="4127b6c232a2bc73" providerId="LiveId" clId="{F4EBB878-6014-2F4B-8219-5C4437683073}" dt="2020-06-14T14:27:00.845" v="3697"/>
          <ac:spMkLst>
            <pc:docMk/>
            <pc:sldMk cId="640458567" sldId="301"/>
            <ac:spMk id="14" creationId="{FE2A884F-8031-7E48-AF14-DB620B41CCDB}"/>
          </ac:spMkLst>
        </pc:spChg>
        <pc:spChg chg="mod">
          <ac:chgData name="Simon Stadlinger" userId="4127b6c232a2bc73" providerId="LiveId" clId="{F4EBB878-6014-2F4B-8219-5C4437683073}" dt="2020-06-14T14:27:00.845" v="3697"/>
          <ac:spMkLst>
            <pc:docMk/>
            <pc:sldMk cId="640458567" sldId="301"/>
            <ac:spMk id="19" creationId="{E123CE10-68F0-984F-9036-E35C0B78F951}"/>
          </ac:spMkLst>
        </pc:spChg>
        <pc:spChg chg="mod">
          <ac:chgData name="Simon Stadlinger" userId="4127b6c232a2bc73" providerId="LiveId" clId="{F4EBB878-6014-2F4B-8219-5C4437683073}" dt="2020-06-14T14:27:00.845" v="3697"/>
          <ac:spMkLst>
            <pc:docMk/>
            <pc:sldMk cId="640458567" sldId="301"/>
            <ac:spMk id="26" creationId="{D1A56AC3-28E1-C746-9F87-1051639253FC}"/>
          </ac:spMkLst>
        </pc:spChg>
        <pc:spChg chg="mod">
          <ac:chgData name="Simon Stadlinger" userId="4127b6c232a2bc73" providerId="LiveId" clId="{F4EBB878-6014-2F4B-8219-5C4437683073}" dt="2020-06-14T14:27:00.845" v="3697"/>
          <ac:spMkLst>
            <pc:docMk/>
            <pc:sldMk cId="640458567" sldId="301"/>
            <ac:spMk id="34" creationId="{2BA6A9BC-DF1B-D447-B11A-5D395DD61686}"/>
          </ac:spMkLst>
        </pc:spChg>
        <pc:spChg chg="mod">
          <ac:chgData name="Simon Stadlinger" userId="4127b6c232a2bc73" providerId="LiveId" clId="{F4EBB878-6014-2F4B-8219-5C4437683073}" dt="2020-06-14T14:27:00.845" v="3697"/>
          <ac:spMkLst>
            <pc:docMk/>
            <pc:sldMk cId="640458567" sldId="301"/>
            <ac:spMk id="36" creationId="{4F8D077B-1D59-DB44-9813-45F0E892A81C}"/>
          </ac:spMkLst>
        </pc:spChg>
        <pc:spChg chg="mod">
          <ac:chgData name="Simon Stadlinger" userId="4127b6c232a2bc73" providerId="LiveId" clId="{F4EBB878-6014-2F4B-8219-5C4437683073}" dt="2020-06-14T14:27:00.845" v="3697"/>
          <ac:spMkLst>
            <pc:docMk/>
            <pc:sldMk cId="640458567" sldId="301"/>
            <ac:spMk id="42" creationId="{B4E55C47-BDC1-2042-8CD5-869F683B61C3}"/>
          </ac:spMkLst>
        </pc:spChg>
        <pc:spChg chg="add mod">
          <ac:chgData name="Simon Stadlinger" userId="4127b6c232a2bc73" providerId="LiveId" clId="{F4EBB878-6014-2F4B-8219-5C4437683073}" dt="2020-06-14T14:27:00.845" v="3697"/>
          <ac:spMkLst>
            <pc:docMk/>
            <pc:sldMk cId="640458567" sldId="301"/>
            <ac:spMk id="69" creationId="{71697C9E-6D9B-8440-860E-6C2E84BFBE03}"/>
          </ac:spMkLst>
        </pc:sp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640458567" sldId="301"/>
            <ac:picMk id="2" creationId="{36B919B0-824B-374E-8BFA-B537FF214766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640458567" sldId="301"/>
            <ac:picMk id="3" creationId="{475D2CBC-E803-334C-9929-54423C7C8B07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640458567" sldId="301"/>
            <ac:picMk id="4" creationId="{76D745A4-0A16-1048-8124-8F202C119D5B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640458567" sldId="301"/>
            <ac:picMk id="5" creationId="{34FD9C6D-190B-3841-AF71-562F986CDA4E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640458567" sldId="301"/>
            <ac:picMk id="6" creationId="{3C657412-BED1-B042-9E96-2AF9FF7B01EA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640458567" sldId="301"/>
            <ac:picMk id="7" creationId="{FFFCCB4E-5951-984E-8A66-1A590DD8A74E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640458567" sldId="301"/>
            <ac:picMk id="8" creationId="{2092C238-74DD-6045-8849-BE82B0D6ABD7}"/>
          </ac:picMkLst>
        </pc:picChg>
        <pc:picChg chg="del mod">
          <ac:chgData name="Simon Stadlinger" userId="4127b6c232a2bc73" providerId="LiveId" clId="{F4EBB878-6014-2F4B-8219-5C4437683073}" dt="2020-06-14T14:32:44.407" v="3748" actId="478"/>
          <ac:picMkLst>
            <pc:docMk/>
            <pc:sldMk cId="640458567" sldId="301"/>
            <ac:picMk id="9" creationId="{5FB15D5E-5363-0B4C-AB97-60D9AF26EE85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640458567" sldId="301"/>
            <ac:picMk id="10" creationId="{E32BE059-3F4C-3649-B3A6-6457A26B170F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640458567" sldId="301"/>
            <ac:picMk id="11" creationId="{91500045-0C4F-7C46-88FE-399D1D75E787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640458567" sldId="301"/>
            <ac:picMk id="12" creationId="{09E523F9-47A5-8748-A505-3882A13C82F5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640458567" sldId="301"/>
            <ac:picMk id="13" creationId="{6360930B-7FF0-B842-B92E-2AF658BFC5DA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640458567" sldId="301"/>
            <ac:picMk id="15" creationId="{B19E2904-82C9-A842-8AB1-735AB7EDF480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640458567" sldId="301"/>
            <ac:picMk id="16" creationId="{4454DA56-BE09-A44F-A3D8-9B56674B7738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640458567" sldId="301"/>
            <ac:picMk id="17" creationId="{A1136C2C-F6ED-2747-8BA0-3DC42DA1B6C5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640458567" sldId="301"/>
            <ac:picMk id="18" creationId="{E1E8C6F3-5E1E-9C41-B42C-0DE55DEEB81A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640458567" sldId="301"/>
            <ac:picMk id="20" creationId="{EA8877F9-B9E0-0749-BDF6-27D3DFFFBE40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640458567" sldId="301"/>
            <ac:picMk id="21" creationId="{D0F3DEFD-8013-7641-B94F-B59054454637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640458567" sldId="301"/>
            <ac:picMk id="22" creationId="{A94F6908-3CA8-5B44-9C4A-E5F214F2E09D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640458567" sldId="301"/>
            <ac:picMk id="24" creationId="{28FAFA43-B919-D446-95A4-D099EA5652A1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640458567" sldId="301"/>
            <ac:picMk id="25" creationId="{848A99AE-6F54-2346-99C8-5788082741EC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640458567" sldId="301"/>
            <ac:picMk id="27" creationId="{D44F0CEA-984C-F947-A7BF-84319CC6D20D}"/>
          </ac:picMkLst>
        </pc:picChg>
        <pc:picChg chg="del mod">
          <ac:chgData name="Simon Stadlinger" userId="4127b6c232a2bc73" providerId="LiveId" clId="{F4EBB878-6014-2F4B-8219-5C4437683073}" dt="2020-06-14T14:32:44.407" v="3748" actId="478"/>
          <ac:picMkLst>
            <pc:docMk/>
            <pc:sldMk cId="640458567" sldId="301"/>
            <ac:picMk id="28" creationId="{3B8E0EF5-B063-6945-9AD4-00351939AF56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640458567" sldId="301"/>
            <ac:picMk id="29" creationId="{A48601D8-1A40-A94E-99AA-4416C93A53A5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640458567" sldId="301"/>
            <ac:picMk id="30" creationId="{7835C051-244E-4343-BCE3-63412ED7368D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640458567" sldId="301"/>
            <ac:picMk id="31" creationId="{4CC9A3AA-CE88-4343-8BE2-E47BEA67ED34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640458567" sldId="301"/>
            <ac:picMk id="35" creationId="{C9E242E1-32E0-7349-8B39-7B1BCC2A5C5D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640458567" sldId="301"/>
            <ac:picMk id="37" creationId="{05BE39EA-8051-BE4E-A3DF-3E3FF86AD698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640458567" sldId="301"/>
            <ac:picMk id="38" creationId="{31259783-B6A6-AF4C-B833-529F8E705A1A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640458567" sldId="301"/>
            <ac:picMk id="39" creationId="{5DDF8724-8BD7-334E-9029-3E52A95FC9C0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640458567" sldId="301"/>
            <ac:picMk id="40" creationId="{D95259E6-EB42-A84B-B82B-716CEA4F72DE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640458567" sldId="301"/>
            <ac:picMk id="41" creationId="{29E447FE-03C6-BC41-9BCA-A82ECF7A5ACA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640458567" sldId="301"/>
            <ac:picMk id="43" creationId="{15BE847A-AAE9-6A4D-816A-E15A758D2F0D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640458567" sldId="301"/>
            <ac:picMk id="44" creationId="{F5B34506-2DDE-B74D-A55C-6AD6ED4F09F7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640458567" sldId="301"/>
            <ac:picMk id="45" creationId="{9599B64E-7B08-1B4E-8FD5-846CB9AE47CB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640458567" sldId="301"/>
            <ac:picMk id="46" creationId="{43CFA779-F00F-EB48-A8EF-D9BC0E115920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640458567" sldId="301"/>
            <ac:picMk id="47" creationId="{8278BA8D-7443-3D40-A78E-83FE18EE5E27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640458567" sldId="301"/>
            <ac:picMk id="50" creationId="{BDC1B933-4062-5046-9DFB-6DBDCC5976CF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640458567" sldId="301"/>
            <ac:picMk id="51" creationId="{85899B02-015A-A94D-942A-1B9FEC8EFF17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640458567" sldId="301"/>
            <ac:picMk id="58" creationId="{B02975BE-EE69-4F4B-BA40-E1A7F8561A3E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640458567" sldId="301"/>
            <ac:picMk id="59" creationId="{7FAD02C3-45E5-584B-B713-28E3EDC228BD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640458567" sldId="301"/>
            <ac:picMk id="60" creationId="{AC3A4BE9-9984-5944-932A-38BEE0369BEB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640458567" sldId="301"/>
            <ac:picMk id="61" creationId="{6F4B7162-A295-574A-B24A-7392CB8C5F0D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640458567" sldId="301"/>
            <ac:picMk id="62" creationId="{6BDE4824-1D8E-CF4B-AD65-77C0D96DC789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640458567" sldId="301"/>
            <ac:picMk id="63" creationId="{7BE63082-04D0-6247-9CEE-7C0BFC010472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640458567" sldId="301"/>
            <ac:picMk id="64" creationId="{65E8C53A-9F89-BB49-82F3-1170E2EDBBD6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640458567" sldId="301"/>
            <ac:picMk id="65" creationId="{30E3A349-77AF-3648-A96C-6C84D6B1AA15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640458567" sldId="301"/>
            <ac:picMk id="67" creationId="{B096E087-2925-6E44-9567-DE75DA6F0D35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640458567" sldId="301"/>
            <ac:picMk id="68" creationId="{2646E07F-FD61-4741-A70A-E2E526FA92CD}"/>
          </ac:picMkLst>
        </pc:picChg>
        <pc:picChg chg="add mod">
          <ac:chgData name="Simon Stadlinger" userId="4127b6c232a2bc73" providerId="LiveId" clId="{F4EBB878-6014-2F4B-8219-5C4437683073}" dt="2020-06-14T14:32:42.744" v="3747"/>
          <ac:picMkLst>
            <pc:docMk/>
            <pc:sldMk cId="640458567" sldId="301"/>
            <ac:picMk id="70" creationId="{31BEA655-8E55-5648-A304-CD3BD9B27F3C}"/>
          </ac:picMkLst>
        </pc:picChg>
        <pc:picChg chg="add mod">
          <ac:chgData name="Simon Stadlinger" userId="4127b6c232a2bc73" providerId="LiveId" clId="{F4EBB878-6014-2F4B-8219-5C4437683073}" dt="2020-06-14T14:32:42.744" v="3747"/>
          <ac:picMkLst>
            <pc:docMk/>
            <pc:sldMk cId="640458567" sldId="301"/>
            <ac:picMk id="71" creationId="{6F29484C-DBB3-FA49-B84A-9EFDF520516F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640458567" sldId="301"/>
            <ac:picMk id="75" creationId="{EEF97AC8-FA44-3841-BF62-071C8C2893CE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640458567" sldId="301"/>
            <ac:picMk id="76" creationId="{56D30987-C915-5B49-98B4-A8002C42A368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640458567" sldId="301"/>
            <ac:picMk id="77" creationId="{81C2AA81-60E3-E145-851C-3161665C718F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640458567" sldId="301"/>
            <ac:picMk id="78" creationId="{1AACE50C-1603-FE49-B710-96089FC8825F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640458567" sldId="301"/>
            <ac:picMk id="79" creationId="{EDD23981-4FB1-8C47-BB20-09F72C48E69E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640458567" sldId="301"/>
            <ac:picMk id="80" creationId="{F0DD6AA7-3284-EE46-832E-9486926CE79A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640458567" sldId="301"/>
            <ac:picMk id="81" creationId="{7C45E2F1-D17B-7342-BB94-1B2DE724089C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640458567" sldId="301"/>
            <ac:picMk id="82" creationId="{6E5708CD-9D63-F644-A600-7C3E45575370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640458567" sldId="301"/>
            <ac:picMk id="83" creationId="{B7259C0B-1A6D-8E44-BF51-F5E3B4DF8B88}"/>
          </ac:picMkLst>
        </pc:picChg>
        <pc:picChg chg="mod">
          <ac:chgData name="Simon Stadlinger" userId="4127b6c232a2bc73" providerId="LiveId" clId="{F4EBB878-6014-2F4B-8219-5C4437683073}" dt="2020-06-14T14:32:35.330" v="3746" actId="14100"/>
          <ac:picMkLst>
            <pc:docMk/>
            <pc:sldMk cId="640458567" sldId="301"/>
            <ac:picMk id="84" creationId="{63318ACA-AEBC-8045-8175-89FD423571C1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640458567" sldId="301"/>
            <ac:picMk id="85" creationId="{822E8CA6-D1C8-4D4D-BC64-C3C1DA1EF58F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640458567" sldId="301"/>
            <ac:picMk id="86" creationId="{E892680C-D4D0-CB49-965A-B23702338D75}"/>
          </ac:picMkLst>
        </pc:picChg>
      </pc:sldChg>
      <pc:sldChg chg="addSp delSp modSp add modNotes">
        <pc:chgData name="Simon Stadlinger" userId="4127b6c232a2bc73" providerId="LiveId" clId="{F4EBB878-6014-2F4B-8219-5C4437683073}" dt="2020-06-14T14:32:58.458" v="3749" actId="1076"/>
        <pc:sldMkLst>
          <pc:docMk/>
          <pc:sldMk cId="3453781863" sldId="302"/>
        </pc:sldMkLst>
        <pc:spChg chg="add mod">
          <ac:chgData name="Simon Stadlinger" userId="4127b6c232a2bc73" providerId="LiveId" clId="{F4EBB878-6014-2F4B-8219-5C4437683073}" dt="2020-06-14T14:27:00.845" v="3697"/>
          <ac:spMkLst>
            <pc:docMk/>
            <pc:sldMk cId="3453781863" sldId="302"/>
            <ac:spMk id="2" creationId="{8053A3B1-28D5-2447-BB53-253EAC160F70}"/>
          </ac:spMkLst>
        </pc:spChg>
        <pc:spChg chg="mod">
          <ac:chgData name="Simon Stadlinger" userId="4127b6c232a2bc73" providerId="LiveId" clId="{F4EBB878-6014-2F4B-8219-5C4437683073}" dt="2020-06-14T14:27:00.845" v="3697"/>
          <ac:spMkLst>
            <pc:docMk/>
            <pc:sldMk cId="3453781863" sldId="302"/>
            <ac:spMk id="14" creationId="{FE2A884F-8031-7E48-AF14-DB620B41CCDB}"/>
          </ac:spMkLst>
        </pc:spChg>
        <pc:spChg chg="del">
          <ac:chgData name="Simon Stadlinger" userId="4127b6c232a2bc73" providerId="LiveId" clId="{F4EBB878-6014-2F4B-8219-5C4437683073}" dt="2020-06-08T14:10:07.933" v="3407" actId="478"/>
          <ac:spMkLst>
            <pc:docMk/>
            <pc:sldMk cId="3453781863" sldId="302"/>
            <ac:spMk id="19" creationId="{E123CE10-68F0-984F-9036-E35C0B78F951}"/>
          </ac:spMkLst>
        </pc:spChg>
        <pc:spChg chg="del mod">
          <ac:chgData name="Simon Stadlinger" userId="4127b6c232a2bc73" providerId="LiveId" clId="{F4EBB878-6014-2F4B-8219-5C4437683073}" dt="2020-06-08T14:09:51.442" v="3395" actId="478"/>
          <ac:spMkLst>
            <pc:docMk/>
            <pc:sldMk cId="3453781863" sldId="302"/>
            <ac:spMk id="26" creationId="{D1A56AC3-28E1-C746-9F87-1051639253FC}"/>
          </ac:spMkLst>
        </pc:spChg>
        <pc:spChg chg="del">
          <ac:chgData name="Simon Stadlinger" userId="4127b6c232a2bc73" providerId="LiveId" clId="{F4EBB878-6014-2F4B-8219-5C4437683073}" dt="2020-06-08T14:10:03.500" v="3404" actId="478"/>
          <ac:spMkLst>
            <pc:docMk/>
            <pc:sldMk cId="3453781863" sldId="302"/>
            <ac:spMk id="34" creationId="{2BA6A9BC-DF1B-D447-B11A-5D395DD61686}"/>
          </ac:spMkLst>
        </pc:spChg>
        <pc:spChg chg="del">
          <ac:chgData name="Simon Stadlinger" userId="4127b6c232a2bc73" providerId="LiveId" clId="{F4EBB878-6014-2F4B-8219-5C4437683073}" dt="2020-06-08T14:10:07.933" v="3407" actId="478"/>
          <ac:spMkLst>
            <pc:docMk/>
            <pc:sldMk cId="3453781863" sldId="302"/>
            <ac:spMk id="36" creationId="{4F8D077B-1D59-DB44-9813-45F0E892A81C}"/>
          </ac:spMkLst>
        </pc:spChg>
        <pc:spChg chg="mod">
          <ac:chgData name="Simon Stadlinger" userId="4127b6c232a2bc73" providerId="LiveId" clId="{F4EBB878-6014-2F4B-8219-5C4437683073}" dt="2020-06-14T14:27:00.845" v="3697"/>
          <ac:spMkLst>
            <pc:docMk/>
            <pc:sldMk cId="3453781863" sldId="302"/>
            <ac:spMk id="42" creationId="{B4E55C47-BDC1-2042-8CD5-869F683B61C3}"/>
          </ac:spMkLst>
        </pc:spChg>
        <pc:spChg chg="mod">
          <ac:chgData name="Simon Stadlinger" userId="4127b6c232a2bc73" providerId="LiveId" clId="{F4EBB878-6014-2F4B-8219-5C4437683073}" dt="2020-06-14T14:27:00.845" v="3697"/>
          <ac:spMkLst>
            <pc:docMk/>
            <pc:sldMk cId="3453781863" sldId="302"/>
            <ac:spMk id="69" creationId="{71697C9E-6D9B-8440-860E-6C2E84BFBE03}"/>
          </ac:spMkLst>
        </pc:spChg>
        <pc:picChg chg="del">
          <ac:chgData name="Simon Stadlinger" userId="4127b6c232a2bc73" providerId="LiveId" clId="{F4EBB878-6014-2F4B-8219-5C4437683073}" dt="2020-06-08T14:09:47.357" v="3392" actId="478"/>
          <ac:picMkLst>
            <pc:docMk/>
            <pc:sldMk cId="3453781863" sldId="302"/>
            <ac:picMk id="2" creationId="{36B919B0-824B-374E-8BFA-B537FF214766}"/>
          </ac:picMkLst>
        </pc:picChg>
        <pc:picChg chg="del">
          <ac:chgData name="Simon Stadlinger" userId="4127b6c232a2bc73" providerId="LiveId" clId="{F4EBB878-6014-2F4B-8219-5C4437683073}" dt="2020-06-08T14:09:53.808" v="3396" actId="478"/>
          <ac:picMkLst>
            <pc:docMk/>
            <pc:sldMk cId="3453781863" sldId="302"/>
            <ac:picMk id="3" creationId="{475D2CBC-E803-334C-9929-54423C7C8B07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3453781863" sldId="302"/>
            <ac:picMk id="4" creationId="{76D745A4-0A16-1048-8124-8F202C119D5B}"/>
          </ac:picMkLst>
        </pc:picChg>
        <pc:picChg chg="del">
          <ac:chgData name="Simon Stadlinger" userId="4127b6c232a2bc73" providerId="LiveId" clId="{F4EBB878-6014-2F4B-8219-5C4437683073}" dt="2020-06-08T14:10:07.933" v="3407" actId="478"/>
          <ac:picMkLst>
            <pc:docMk/>
            <pc:sldMk cId="3453781863" sldId="302"/>
            <ac:picMk id="5" creationId="{34FD9C6D-190B-3841-AF71-562F986CDA4E}"/>
          </ac:picMkLst>
        </pc:picChg>
        <pc:picChg chg="del">
          <ac:chgData name="Simon Stadlinger" userId="4127b6c232a2bc73" providerId="LiveId" clId="{F4EBB878-6014-2F4B-8219-5C4437683073}" dt="2020-06-08T14:09:45.584" v="3391" actId="478"/>
          <ac:picMkLst>
            <pc:docMk/>
            <pc:sldMk cId="3453781863" sldId="302"/>
            <ac:picMk id="6" creationId="{3C657412-BED1-B042-9E96-2AF9FF7B01EA}"/>
          </ac:picMkLst>
        </pc:picChg>
        <pc:picChg chg="del">
          <ac:chgData name="Simon Stadlinger" userId="4127b6c232a2bc73" providerId="LiveId" clId="{F4EBB878-6014-2F4B-8219-5C4437683073}" dt="2020-06-08T14:10:03.500" v="3404" actId="478"/>
          <ac:picMkLst>
            <pc:docMk/>
            <pc:sldMk cId="3453781863" sldId="302"/>
            <ac:picMk id="7" creationId="{FFFCCB4E-5951-984E-8A66-1A590DD8A74E}"/>
          </ac:picMkLst>
        </pc:picChg>
        <pc:picChg chg="del">
          <ac:chgData name="Simon Stadlinger" userId="4127b6c232a2bc73" providerId="LiveId" clId="{F4EBB878-6014-2F4B-8219-5C4437683073}" dt="2020-06-08T14:10:05.639" v="3406" actId="478"/>
          <ac:picMkLst>
            <pc:docMk/>
            <pc:sldMk cId="3453781863" sldId="302"/>
            <ac:picMk id="8" creationId="{2092C238-74DD-6045-8849-BE82B0D6ABD7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3453781863" sldId="302"/>
            <ac:picMk id="9" creationId="{5FB15D5E-5363-0B4C-AB97-60D9AF26EE85}"/>
          </ac:picMkLst>
        </pc:picChg>
        <pc:picChg chg="del">
          <ac:chgData name="Simon Stadlinger" userId="4127b6c232a2bc73" providerId="LiveId" clId="{F4EBB878-6014-2F4B-8219-5C4437683073}" dt="2020-06-08T14:09:53.808" v="3396" actId="478"/>
          <ac:picMkLst>
            <pc:docMk/>
            <pc:sldMk cId="3453781863" sldId="302"/>
            <ac:picMk id="10" creationId="{E32BE059-3F4C-3649-B3A6-6457A26B170F}"/>
          </ac:picMkLst>
        </pc:picChg>
        <pc:picChg chg="del">
          <ac:chgData name="Simon Stadlinger" userId="4127b6c232a2bc73" providerId="LiveId" clId="{F4EBB878-6014-2F4B-8219-5C4437683073}" dt="2020-06-08T14:10:04.244" v="3405" actId="478"/>
          <ac:picMkLst>
            <pc:docMk/>
            <pc:sldMk cId="3453781863" sldId="302"/>
            <ac:picMk id="11" creationId="{91500045-0C4F-7C46-88FE-399D1D75E787}"/>
          </ac:picMkLst>
        </pc:picChg>
        <pc:picChg chg="del">
          <ac:chgData name="Simon Stadlinger" userId="4127b6c232a2bc73" providerId="LiveId" clId="{F4EBB878-6014-2F4B-8219-5C4437683073}" dt="2020-06-08T14:09:57.535" v="3401" actId="478"/>
          <ac:picMkLst>
            <pc:docMk/>
            <pc:sldMk cId="3453781863" sldId="302"/>
            <ac:picMk id="12" creationId="{09E523F9-47A5-8748-A505-3882A13C82F5}"/>
          </ac:picMkLst>
        </pc:picChg>
        <pc:picChg chg="del">
          <ac:chgData name="Simon Stadlinger" userId="4127b6c232a2bc73" providerId="LiveId" clId="{F4EBB878-6014-2F4B-8219-5C4437683073}" dt="2020-06-08T14:09:53.808" v="3396" actId="478"/>
          <ac:picMkLst>
            <pc:docMk/>
            <pc:sldMk cId="3453781863" sldId="302"/>
            <ac:picMk id="13" creationId="{6360930B-7FF0-B842-B92E-2AF658BFC5DA}"/>
          </ac:picMkLst>
        </pc:picChg>
        <pc:picChg chg="del">
          <ac:chgData name="Simon Stadlinger" userId="4127b6c232a2bc73" providerId="LiveId" clId="{F4EBB878-6014-2F4B-8219-5C4437683073}" dt="2020-06-08T14:09:53.808" v="3396" actId="478"/>
          <ac:picMkLst>
            <pc:docMk/>
            <pc:sldMk cId="3453781863" sldId="302"/>
            <ac:picMk id="15" creationId="{B19E2904-82C9-A842-8AB1-735AB7EDF480}"/>
          </ac:picMkLst>
        </pc:picChg>
        <pc:picChg chg="del">
          <ac:chgData name="Simon Stadlinger" userId="4127b6c232a2bc73" providerId="LiveId" clId="{F4EBB878-6014-2F4B-8219-5C4437683073}" dt="2020-06-08T14:09:56.820" v="3400" actId="478"/>
          <ac:picMkLst>
            <pc:docMk/>
            <pc:sldMk cId="3453781863" sldId="302"/>
            <ac:picMk id="16" creationId="{4454DA56-BE09-A44F-A3D8-9B56674B7738}"/>
          </ac:picMkLst>
        </pc:picChg>
        <pc:picChg chg="del">
          <ac:chgData name="Simon Stadlinger" userId="4127b6c232a2bc73" providerId="LiveId" clId="{F4EBB878-6014-2F4B-8219-5C4437683073}" dt="2020-06-08T14:09:54.883" v="3397" actId="478"/>
          <ac:picMkLst>
            <pc:docMk/>
            <pc:sldMk cId="3453781863" sldId="302"/>
            <ac:picMk id="17" creationId="{A1136C2C-F6ED-2747-8BA0-3DC42DA1B6C5}"/>
          </ac:picMkLst>
        </pc:picChg>
        <pc:picChg chg="del mod">
          <ac:chgData name="Simon Stadlinger" userId="4127b6c232a2bc73" providerId="LiveId" clId="{F4EBB878-6014-2F4B-8219-5C4437683073}" dt="2020-06-08T14:09:55.748" v="3399" actId="478"/>
          <ac:picMkLst>
            <pc:docMk/>
            <pc:sldMk cId="3453781863" sldId="302"/>
            <ac:picMk id="18" creationId="{E1E8C6F3-5E1E-9C41-B42C-0DE55DEEB81A}"/>
          </ac:picMkLst>
        </pc:picChg>
        <pc:picChg chg="del">
          <ac:chgData name="Simon Stadlinger" userId="4127b6c232a2bc73" providerId="LiveId" clId="{F4EBB878-6014-2F4B-8219-5C4437683073}" dt="2020-06-08T14:10:03.500" v="3404" actId="478"/>
          <ac:picMkLst>
            <pc:docMk/>
            <pc:sldMk cId="3453781863" sldId="302"/>
            <ac:picMk id="20" creationId="{EA8877F9-B9E0-0749-BDF6-27D3DFFFBE40}"/>
          </ac:picMkLst>
        </pc:picChg>
        <pc:picChg chg="del">
          <ac:chgData name="Simon Stadlinger" userId="4127b6c232a2bc73" providerId="LiveId" clId="{F4EBB878-6014-2F4B-8219-5C4437683073}" dt="2020-06-08T14:09:45.584" v="3391" actId="478"/>
          <ac:picMkLst>
            <pc:docMk/>
            <pc:sldMk cId="3453781863" sldId="302"/>
            <ac:picMk id="21" creationId="{D0F3DEFD-8013-7641-B94F-B59054454637}"/>
          </ac:picMkLst>
        </pc:picChg>
        <pc:picChg chg="del">
          <ac:chgData name="Simon Stadlinger" userId="4127b6c232a2bc73" providerId="LiveId" clId="{F4EBB878-6014-2F4B-8219-5C4437683073}" dt="2020-06-08T14:09:45.584" v="3391" actId="478"/>
          <ac:picMkLst>
            <pc:docMk/>
            <pc:sldMk cId="3453781863" sldId="302"/>
            <ac:picMk id="22" creationId="{A94F6908-3CA8-5B44-9C4A-E5F214F2E09D}"/>
          </ac:picMkLst>
        </pc:picChg>
        <pc:picChg chg="del">
          <ac:chgData name="Simon Stadlinger" userId="4127b6c232a2bc73" providerId="LiveId" clId="{F4EBB878-6014-2F4B-8219-5C4437683073}" dt="2020-06-08T14:10:03.500" v="3404" actId="478"/>
          <ac:picMkLst>
            <pc:docMk/>
            <pc:sldMk cId="3453781863" sldId="302"/>
            <ac:picMk id="24" creationId="{28FAFA43-B919-D446-95A4-D099EA5652A1}"/>
          </ac:picMkLst>
        </pc:picChg>
        <pc:picChg chg="del">
          <ac:chgData name="Simon Stadlinger" userId="4127b6c232a2bc73" providerId="LiveId" clId="{F4EBB878-6014-2F4B-8219-5C4437683073}" dt="2020-06-08T14:09:53.808" v="3396" actId="478"/>
          <ac:picMkLst>
            <pc:docMk/>
            <pc:sldMk cId="3453781863" sldId="302"/>
            <ac:picMk id="25" creationId="{848A99AE-6F54-2346-99C8-5788082741EC}"/>
          </ac:picMkLst>
        </pc:picChg>
        <pc:picChg chg="del">
          <ac:chgData name="Simon Stadlinger" userId="4127b6c232a2bc73" providerId="LiveId" clId="{F4EBB878-6014-2F4B-8219-5C4437683073}" dt="2020-06-08T14:10:07.933" v="3407" actId="478"/>
          <ac:picMkLst>
            <pc:docMk/>
            <pc:sldMk cId="3453781863" sldId="302"/>
            <ac:picMk id="27" creationId="{D44F0CEA-984C-F947-A7BF-84319CC6D20D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3453781863" sldId="302"/>
            <ac:picMk id="28" creationId="{3B8E0EF5-B063-6945-9AD4-00351939AF56}"/>
          </ac:picMkLst>
        </pc:picChg>
        <pc:picChg chg="del">
          <ac:chgData name="Simon Stadlinger" userId="4127b6c232a2bc73" providerId="LiveId" clId="{F4EBB878-6014-2F4B-8219-5C4437683073}" dt="2020-06-08T14:09:53.808" v="3396" actId="478"/>
          <ac:picMkLst>
            <pc:docMk/>
            <pc:sldMk cId="3453781863" sldId="302"/>
            <ac:picMk id="29" creationId="{A48601D8-1A40-A94E-99AA-4416C93A53A5}"/>
          </ac:picMkLst>
        </pc:picChg>
        <pc:picChg chg="del">
          <ac:chgData name="Simon Stadlinger" userId="4127b6c232a2bc73" providerId="LiveId" clId="{F4EBB878-6014-2F4B-8219-5C4437683073}" dt="2020-06-08T14:09:53.808" v="3396" actId="478"/>
          <ac:picMkLst>
            <pc:docMk/>
            <pc:sldMk cId="3453781863" sldId="302"/>
            <ac:picMk id="30" creationId="{7835C051-244E-4343-BCE3-63412ED7368D}"/>
          </ac:picMkLst>
        </pc:picChg>
        <pc:picChg chg="del">
          <ac:chgData name="Simon Stadlinger" userId="4127b6c232a2bc73" providerId="LiveId" clId="{F4EBB878-6014-2F4B-8219-5C4437683073}" dt="2020-06-08T14:10:03.500" v="3404" actId="478"/>
          <ac:picMkLst>
            <pc:docMk/>
            <pc:sldMk cId="3453781863" sldId="302"/>
            <ac:picMk id="31" creationId="{4CC9A3AA-CE88-4343-8BE2-E47BEA67ED34}"/>
          </ac:picMkLst>
        </pc:picChg>
        <pc:picChg chg="del">
          <ac:chgData name="Simon Stadlinger" userId="4127b6c232a2bc73" providerId="LiveId" clId="{F4EBB878-6014-2F4B-8219-5C4437683073}" dt="2020-06-08T14:10:07.933" v="3407" actId="478"/>
          <ac:picMkLst>
            <pc:docMk/>
            <pc:sldMk cId="3453781863" sldId="302"/>
            <ac:picMk id="35" creationId="{C9E242E1-32E0-7349-8B39-7B1BCC2A5C5D}"/>
          </ac:picMkLst>
        </pc:picChg>
        <pc:picChg chg="del">
          <ac:chgData name="Simon Stadlinger" userId="4127b6c232a2bc73" providerId="LiveId" clId="{F4EBB878-6014-2F4B-8219-5C4437683073}" dt="2020-06-08T14:09:59.988" v="3403" actId="478"/>
          <ac:picMkLst>
            <pc:docMk/>
            <pc:sldMk cId="3453781863" sldId="302"/>
            <ac:picMk id="37" creationId="{05BE39EA-8051-BE4E-A3DF-3E3FF86AD698}"/>
          </ac:picMkLst>
        </pc:picChg>
        <pc:picChg chg="del">
          <ac:chgData name="Simon Stadlinger" userId="4127b6c232a2bc73" providerId="LiveId" clId="{F4EBB878-6014-2F4B-8219-5C4437683073}" dt="2020-06-08T14:09:45.584" v="3391" actId="478"/>
          <ac:picMkLst>
            <pc:docMk/>
            <pc:sldMk cId="3453781863" sldId="302"/>
            <ac:picMk id="38" creationId="{31259783-B6A6-AF4C-B833-529F8E705A1A}"/>
          </ac:picMkLst>
        </pc:picChg>
        <pc:picChg chg="del">
          <ac:chgData name="Simon Stadlinger" userId="4127b6c232a2bc73" providerId="LiveId" clId="{F4EBB878-6014-2F4B-8219-5C4437683073}" dt="2020-06-08T14:10:03.500" v="3404" actId="478"/>
          <ac:picMkLst>
            <pc:docMk/>
            <pc:sldMk cId="3453781863" sldId="302"/>
            <ac:picMk id="39" creationId="{5DDF8724-8BD7-334E-9029-3E52A95FC9C0}"/>
          </ac:picMkLst>
        </pc:picChg>
        <pc:picChg chg="del">
          <ac:chgData name="Simon Stadlinger" userId="4127b6c232a2bc73" providerId="LiveId" clId="{F4EBB878-6014-2F4B-8219-5C4437683073}" dt="2020-06-08T14:09:53.808" v="3396" actId="478"/>
          <ac:picMkLst>
            <pc:docMk/>
            <pc:sldMk cId="3453781863" sldId="302"/>
            <ac:picMk id="40" creationId="{D95259E6-EB42-A84B-B82B-716CEA4F72DE}"/>
          </ac:picMkLst>
        </pc:picChg>
        <pc:picChg chg="del">
          <ac:chgData name="Simon Stadlinger" userId="4127b6c232a2bc73" providerId="LiveId" clId="{F4EBB878-6014-2F4B-8219-5C4437683073}" dt="2020-06-08T14:10:07.933" v="3407" actId="478"/>
          <ac:picMkLst>
            <pc:docMk/>
            <pc:sldMk cId="3453781863" sldId="302"/>
            <ac:picMk id="41" creationId="{29E447FE-03C6-BC41-9BCA-A82ECF7A5ACA}"/>
          </ac:picMkLst>
        </pc:picChg>
        <pc:picChg chg="del">
          <ac:chgData name="Simon Stadlinger" userId="4127b6c232a2bc73" providerId="LiveId" clId="{F4EBB878-6014-2F4B-8219-5C4437683073}" dt="2020-06-08T14:09:45.584" v="3391" actId="478"/>
          <ac:picMkLst>
            <pc:docMk/>
            <pc:sldMk cId="3453781863" sldId="302"/>
            <ac:picMk id="43" creationId="{15BE847A-AAE9-6A4D-816A-E15A758D2F0D}"/>
          </ac:picMkLst>
        </pc:picChg>
        <pc:picChg chg="del">
          <ac:chgData name="Simon Stadlinger" userId="4127b6c232a2bc73" providerId="LiveId" clId="{F4EBB878-6014-2F4B-8219-5C4437683073}" dt="2020-06-08T14:09:47.357" v="3392" actId="478"/>
          <ac:picMkLst>
            <pc:docMk/>
            <pc:sldMk cId="3453781863" sldId="302"/>
            <ac:picMk id="44" creationId="{F5B34506-2DDE-B74D-A55C-6AD6ED4F09F7}"/>
          </ac:picMkLst>
        </pc:picChg>
        <pc:picChg chg="del">
          <ac:chgData name="Simon Stadlinger" userId="4127b6c232a2bc73" providerId="LiveId" clId="{F4EBB878-6014-2F4B-8219-5C4437683073}" dt="2020-06-08T14:09:45.584" v="3391" actId="478"/>
          <ac:picMkLst>
            <pc:docMk/>
            <pc:sldMk cId="3453781863" sldId="302"/>
            <ac:picMk id="45" creationId="{9599B64E-7B08-1B4E-8FD5-846CB9AE47CB}"/>
          </ac:picMkLst>
        </pc:picChg>
        <pc:picChg chg="del">
          <ac:chgData name="Simon Stadlinger" userId="4127b6c232a2bc73" providerId="LiveId" clId="{F4EBB878-6014-2F4B-8219-5C4437683073}" dt="2020-06-08T14:10:03.500" v="3404" actId="478"/>
          <ac:picMkLst>
            <pc:docMk/>
            <pc:sldMk cId="3453781863" sldId="302"/>
            <ac:picMk id="46" creationId="{43CFA779-F00F-EB48-A8EF-D9BC0E115920}"/>
          </ac:picMkLst>
        </pc:picChg>
        <pc:picChg chg="del">
          <ac:chgData name="Simon Stadlinger" userId="4127b6c232a2bc73" providerId="LiveId" clId="{F4EBB878-6014-2F4B-8219-5C4437683073}" dt="2020-06-08T14:09:53.808" v="3396" actId="478"/>
          <ac:picMkLst>
            <pc:docMk/>
            <pc:sldMk cId="3453781863" sldId="302"/>
            <ac:picMk id="47" creationId="{8278BA8D-7443-3D40-A78E-83FE18EE5E27}"/>
          </ac:picMkLst>
        </pc:picChg>
        <pc:picChg chg="del">
          <ac:chgData name="Simon Stadlinger" userId="4127b6c232a2bc73" providerId="LiveId" clId="{F4EBB878-6014-2F4B-8219-5C4437683073}" dt="2020-06-08T14:09:59.280" v="3402" actId="478"/>
          <ac:picMkLst>
            <pc:docMk/>
            <pc:sldMk cId="3453781863" sldId="302"/>
            <ac:picMk id="50" creationId="{BDC1B933-4062-5046-9DFB-6DBDCC5976CF}"/>
          </ac:picMkLst>
        </pc:picChg>
        <pc:picChg chg="del">
          <ac:chgData name="Simon Stadlinger" userId="4127b6c232a2bc73" providerId="LiveId" clId="{F4EBB878-6014-2F4B-8219-5C4437683073}" dt="2020-06-08T14:10:03.500" v="3404" actId="478"/>
          <ac:picMkLst>
            <pc:docMk/>
            <pc:sldMk cId="3453781863" sldId="302"/>
            <ac:picMk id="51" creationId="{85899B02-015A-A94D-942A-1B9FEC8EFF17}"/>
          </ac:picMkLst>
        </pc:picChg>
        <pc:picChg chg="del">
          <ac:chgData name="Simon Stadlinger" userId="4127b6c232a2bc73" providerId="LiveId" clId="{F4EBB878-6014-2F4B-8219-5C4437683073}" dt="2020-06-08T14:09:59.280" v="3402" actId="478"/>
          <ac:picMkLst>
            <pc:docMk/>
            <pc:sldMk cId="3453781863" sldId="302"/>
            <ac:picMk id="58" creationId="{B02975BE-EE69-4F4B-BA40-E1A7F8561A3E}"/>
          </ac:picMkLst>
        </pc:picChg>
        <pc:picChg chg="del">
          <ac:chgData name="Simon Stadlinger" userId="4127b6c232a2bc73" providerId="LiveId" clId="{F4EBB878-6014-2F4B-8219-5C4437683073}" dt="2020-06-08T14:10:03.500" v="3404" actId="478"/>
          <ac:picMkLst>
            <pc:docMk/>
            <pc:sldMk cId="3453781863" sldId="302"/>
            <ac:picMk id="59" creationId="{7FAD02C3-45E5-584B-B713-28E3EDC228BD}"/>
          </ac:picMkLst>
        </pc:picChg>
        <pc:picChg chg="del">
          <ac:chgData name="Simon Stadlinger" userId="4127b6c232a2bc73" providerId="LiveId" clId="{F4EBB878-6014-2F4B-8219-5C4437683073}" dt="2020-06-08T14:10:03.500" v="3404" actId="478"/>
          <ac:picMkLst>
            <pc:docMk/>
            <pc:sldMk cId="3453781863" sldId="302"/>
            <ac:picMk id="60" creationId="{AC3A4BE9-9984-5944-932A-38BEE0369BEB}"/>
          </ac:picMkLst>
        </pc:picChg>
        <pc:picChg chg="del">
          <ac:chgData name="Simon Stadlinger" userId="4127b6c232a2bc73" providerId="LiveId" clId="{F4EBB878-6014-2F4B-8219-5C4437683073}" dt="2020-06-08T14:09:59.280" v="3402" actId="478"/>
          <ac:picMkLst>
            <pc:docMk/>
            <pc:sldMk cId="3453781863" sldId="302"/>
            <ac:picMk id="61" creationId="{6F4B7162-A295-574A-B24A-7392CB8C5F0D}"/>
          </ac:picMkLst>
        </pc:picChg>
        <pc:picChg chg="del">
          <ac:chgData name="Simon Stadlinger" userId="4127b6c232a2bc73" providerId="LiveId" clId="{F4EBB878-6014-2F4B-8219-5C4437683073}" dt="2020-06-08T14:10:03.500" v="3404" actId="478"/>
          <ac:picMkLst>
            <pc:docMk/>
            <pc:sldMk cId="3453781863" sldId="302"/>
            <ac:picMk id="62" creationId="{6BDE4824-1D8E-CF4B-AD65-77C0D96DC789}"/>
          </ac:picMkLst>
        </pc:picChg>
        <pc:picChg chg="del">
          <ac:chgData name="Simon Stadlinger" userId="4127b6c232a2bc73" providerId="LiveId" clId="{F4EBB878-6014-2F4B-8219-5C4437683073}" dt="2020-06-08T14:10:03.500" v="3404" actId="478"/>
          <ac:picMkLst>
            <pc:docMk/>
            <pc:sldMk cId="3453781863" sldId="302"/>
            <ac:picMk id="63" creationId="{7BE63082-04D0-6247-9CEE-7C0BFC010472}"/>
          </ac:picMkLst>
        </pc:picChg>
        <pc:picChg chg="del">
          <ac:chgData name="Simon Stadlinger" userId="4127b6c232a2bc73" providerId="LiveId" clId="{F4EBB878-6014-2F4B-8219-5C4437683073}" dt="2020-06-08T14:09:45.584" v="3391" actId="478"/>
          <ac:picMkLst>
            <pc:docMk/>
            <pc:sldMk cId="3453781863" sldId="302"/>
            <ac:picMk id="64" creationId="{65E8C53A-9F89-BB49-82F3-1170E2EDBBD6}"/>
          </ac:picMkLst>
        </pc:picChg>
        <pc:picChg chg="del">
          <ac:chgData name="Simon Stadlinger" userId="4127b6c232a2bc73" providerId="LiveId" clId="{F4EBB878-6014-2F4B-8219-5C4437683073}" dt="2020-06-08T14:10:03.500" v="3404" actId="478"/>
          <ac:picMkLst>
            <pc:docMk/>
            <pc:sldMk cId="3453781863" sldId="302"/>
            <ac:picMk id="65" creationId="{30E3A349-77AF-3648-A96C-6C84D6B1AA15}"/>
          </ac:picMkLst>
        </pc:picChg>
        <pc:picChg chg="del">
          <ac:chgData name="Simon Stadlinger" userId="4127b6c232a2bc73" providerId="LiveId" clId="{F4EBB878-6014-2F4B-8219-5C4437683073}" dt="2020-06-08T14:09:53.808" v="3396" actId="478"/>
          <ac:picMkLst>
            <pc:docMk/>
            <pc:sldMk cId="3453781863" sldId="302"/>
            <ac:picMk id="67" creationId="{B096E087-2925-6E44-9567-DE75DA6F0D35}"/>
          </ac:picMkLst>
        </pc:picChg>
        <pc:picChg chg="del">
          <ac:chgData name="Simon Stadlinger" userId="4127b6c232a2bc73" providerId="LiveId" clId="{F4EBB878-6014-2F4B-8219-5C4437683073}" dt="2020-06-08T14:09:53.808" v="3396" actId="478"/>
          <ac:picMkLst>
            <pc:docMk/>
            <pc:sldMk cId="3453781863" sldId="302"/>
            <ac:picMk id="68" creationId="{2646E07F-FD61-4741-A70A-E2E526FA92CD}"/>
          </ac:picMkLst>
        </pc:picChg>
        <pc:picChg chg="del">
          <ac:chgData name="Simon Stadlinger" userId="4127b6c232a2bc73" providerId="LiveId" clId="{F4EBB878-6014-2F4B-8219-5C4437683073}" dt="2020-06-08T14:09:59.280" v="3402" actId="478"/>
          <ac:picMkLst>
            <pc:docMk/>
            <pc:sldMk cId="3453781863" sldId="302"/>
            <ac:picMk id="75" creationId="{EEF97AC8-FA44-3841-BF62-071C8C2893CE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3453781863" sldId="302"/>
            <ac:picMk id="76" creationId="{56D30987-C915-5B49-98B4-A8002C42A368}"/>
          </ac:picMkLst>
        </pc:picChg>
        <pc:picChg chg="mod">
          <ac:chgData name="Simon Stadlinger" userId="4127b6c232a2bc73" providerId="LiveId" clId="{F4EBB878-6014-2F4B-8219-5C4437683073}" dt="2020-06-14T14:32:58.458" v="3749" actId="1076"/>
          <ac:picMkLst>
            <pc:docMk/>
            <pc:sldMk cId="3453781863" sldId="302"/>
            <ac:picMk id="77" creationId="{81C2AA81-60E3-E145-851C-3161665C718F}"/>
          </ac:picMkLst>
        </pc:picChg>
        <pc:picChg chg="mod">
          <ac:chgData name="Simon Stadlinger" userId="4127b6c232a2bc73" providerId="LiveId" clId="{F4EBB878-6014-2F4B-8219-5C4437683073}" dt="2020-06-14T14:32:58.458" v="3749" actId="1076"/>
          <ac:picMkLst>
            <pc:docMk/>
            <pc:sldMk cId="3453781863" sldId="302"/>
            <ac:picMk id="78" creationId="{1AACE50C-1603-FE49-B710-96089FC8825F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3453781863" sldId="302"/>
            <ac:picMk id="79" creationId="{EDD23981-4FB1-8C47-BB20-09F72C48E69E}"/>
          </ac:picMkLst>
        </pc:picChg>
        <pc:picChg chg="mod">
          <ac:chgData name="Simon Stadlinger" userId="4127b6c232a2bc73" providerId="LiveId" clId="{F4EBB878-6014-2F4B-8219-5C4437683073}" dt="2020-06-14T14:32:58.458" v="3749" actId="1076"/>
          <ac:picMkLst>
            <pc:docMk/>
            <pc:sldMk cId="3453781863" sldId="302"/>
            <ac:picMk id="80" creationId="{F0DD6AA7-3284-EE46-832E-9486926CE79A}"/>
          </ac:picMkLst>
        </pc:picChg>
        <pc:picChg chg="mod">
          <ac:chgData name="Simon Stadlinger" userId="4127b6c232a2bc73" providerId="LiveId" clId="{F4EBB878-6014-2F4B-8219-5C4437683073}" dt="2020-06-14T14:27:00.845" v="3697"/>
          <ac:picMkLst>
            <pc:docMk/>
            <pc:sldMk cId="3453781863" sldId="302"/>
            <ac:picMk id="81" creationId="{7C45E2F1-D17B-7342-BB94-1B2DE724089C}"/>
          </ac:picMkLst>
        </pc:picChg>
        <pc:picChg chg="mod">
          <ac:chgData name="Simon Stadlinger" userId="4127b6c232a2bc73" providerId="LiveId" clId="{F4EBB878-6014-2F4B-8219-5C4437683073}" dt="2020-06-14T14:32:58.458" v="3749" actId="1076"/>
          <ac:picMkLst>
            <pc:docMk/>
            <pc:sldMk cId="3453781863" sldId="302"/>
            <ac:picMk id="82" creationId="{6E5708CD-9D63-F644-A600-7C3E45575370}"/>
          </ac:picMkLst>
        </pc:picChg>
        <pc:picChg chg="del">
          <ac:chgData name="Simon Stadlinger" userId="4127b6c232a2bc73" providerId="LiveId" clId="{F4EBB878-6014-2F4B-8219-5C4437683073}" dt="2020-06-08T14:09:53.808" v="3396" actId="478"/>
          <ac:picMkLst>
            <pc:docMk/>
            <pc:sldMk cId="3453781863" sldId="302"/>
            <ac:picMk id="83" creationId="{B7259C0B-1A6D-8E44-BF51-F5E3B4DF8B88}"/>
          </ac:picMkLst>
        </pc:picChg>
        <pc:picChg chg="del">
          <ac:chgData name="Simon Stadlinger" userId="4127b6c232a2bc73" providerId="LiveId" clId="{F4EBB878-6014-2F4B-8219-5C4437683073}" dt="2020-06-08T14:09:43.189" v="3390" actId="478"/>
          <ac:picMkLst>
            <pc:docMk/>
            <pc:sldMk cId="3453781863" sldId="302"/>
            <ac:picMk id="84" creationId="{63318ACA-AEBC-8045-8175-89FD423571C1}"/>
          </ac:picMkLst>
        </pc:picChg>
        <pc:picChg chg="del">
          <ac:chgData name="Simon Stadlinger" userId="4127b6c232a2bc73" providerId="LiveId" clId="{F4EBB878-6014-2F4B-8219-5C4437683073}" dt="2020-06-08T14:09:49.742" v="3393" actId="478"/>
          <ac:picMkLst>
            <pc:docMk/>
            <pc:sldMk cId="3453781863" sldId="302"/>
            <ac:picMk id="85" creationId="{822E8CA6-D1C8-4D4D-BC64-C3C1DA1EF58F}"/>
          </ac:picMkLst>
        </pc:picChg>
        <pc:picChg chg="del">
          <ac:chgData name="Simon Stadlinger" userId="4127b6c232a2bc73" providerId="LiveId" clId="{F4EBB878-6014-2F4B-8219-5C4437683073}" dt="2020-06-08T14:09:47.357" v="3392" actId="478"/>
          <ac:picMkLst>
            <pc:docMk/>
            <pc:sldMk cId="3453781863" sldId="302"/>
            <ac:picMk id="86" creationId="{E892680C-D4D0-CB49-965A-B23702338D75}"/>
          </ac:picMkLst>
        </pc:picChg>
      </pc:sldChg>
      <pc:sldMasterChg chg="del delSldLayout">
        <pc:chgData name="Simon Stadlinger" userId="4127b6c232a2bc73" providerId="LiveId" clId="{F4EBB878-6014-2F4B-8219-5C4437683073}" dt="2020-05-27T12:08:01.064" v="0" actId="26606"/>
        <pc:sldMasterMkLst>
          <pc:docMk/>
          <pc:sldMasterMk cId="1963002909" sldId="2147483648"/>
        </pc:sldMasterMkLst>
        <pc:sldLayoutChg chg="del">
          <pc:chgData name="Simon Stadlinger" userId="4127b6c232a2bc73" providerId="LiveId" clId="{F4EBB878-6014-2F4B-8219-5C4437683073}" dt="2020-05-27T12:08:01.064" v="0" actId="26606"/>
          <pc:sldLayoutMkLst>
            <pc:docMk/>
            <pc:sldMasterMk cId="1963002909" sldId="2147483648"/>
            <pc:sldLayoutMk cId="3805324813" sldId="2147483649"/>
          </pc:sldLayoutMkLst>
        </pc:sldLayoutChg>
        <pc:sldLayoutChg chg="del">
          <pc:chgData name="Simon Stadlinger" userId="4127b6c232a2bc73" providerId="LiveId" clId="{F4EBB878-6014-2F4B-8219-5C4437683073}" dt="2020-05-27T12:08:01.064" v="0" actId="26606"/>
          <pc:sldLayoutMkLst>
            <pc:docMk/>
            <pc:sldMasterMk cId="1963002909" sldId="2147483648"/>
            <pc:sldLayoutMk cId="2689131706" sldId="2147483650"/>
          </pc:sldLayoutMkLst>
        </pc:sldLayoutChg>
        <pc:sldLayoutChg chg="del">
          <pc:chgData name="Simon Stadlinger" userId="4127b6c232a2bc73" providerId="LiveId" clId="{F4EBB878-6014-2F4B-8219-5C4437683073}" dt="2020-05-27T12:08:01.064" v="0" actId="26606"/>
          <pc:sldLayoutMkLst>
            <pc:docMk/>
            <pc:sldMasterMk cId="1963002909" sldId="2147483648"/>
            <pc:sldLayoutMk cId="2255020691" sldId="2147483651"/>
          </pc:sldLayoutMkLst>
        </pc:sldLayoutChg>
        <pc:sldLayoutChg chg="del">
          <pc:chgData name="Simon Stadlinger" userId="4127b6c232a2bc73" providerId="LiveId" clId="{F4EBB878-6014-2F4B-8219-5C4437683073}" dt="2020-05-27T12:08:01.064" v="0" actId="26606"/>
          <pc:sldLayoutMkLst>
            <pc:docMk/>
            <pc:sldMasterMk cId="1963002909" sldId="2147483648"/>
            <pc:sldLayoutMk cId="3497007894" sldId="2147483652"/>
          </pc:sldLayoutMkLst>
        </pc:sldLayoutChg>
        <pc:sldLayoutChg chg="del">
          <pc:chgData name="Simon Stadlinger" userId="4127b6c232a2bc73" providerId="LiveId" clId="{F4EBB878-6014-2F4B-8219-5C4437683073}" dt="2020-05-27T12:08:01.064" v="0" actId="26606"/>
          <pc:sldLayoutMkLst>
            <pc:docMk/>
            <pc:sldMasterMk cId="1963002909" sldId="2147483648"/>
            <pc:sldLayoutMk cId="81792270" sldId="2147483653"/>
          </pc:sldLayoutMkLst>
        </pc:sldLayoutChg>
        <pc:sldLayoutChg chg="del">
          <pc:chgData name="Simon Stadlinger" userId="4127b6c232a2bc73" providerId="LiveId" clId="{F4EBB878-6014-2F4B-8219-5C4437683073}" dt="2020-05-27T12:08:01.064" v="0" actId="26606"/>
          <pc:sldLayoutMkLst>
            <pc:docMk/>
            <pc:sldMasterMk cId="1963002909" sldId="2147483648"/>
            <pc:sldLayoutMk cId="942896610" sldId="2147483654"/>
          </pc:sldLayoutMkLst>
        </pc:sldLayoutChg>
        <pc:sldLayoutChg chg="del">
          <pc:chgData name="Simon Stadlinger" userId="4127b6c232a2bc73" providerId="LiveId" clId="{F4EBB878-6014-2F4B-8219-5C4437683073}" dt="2020-05-27T12:08:01.064" v="0" actId="26606"/>
          <pc:sldLayoutMkLst>
            <pc:docMk/>
            <pc:sldMasterMk cId="1963002909" sldId="2147483648"/>
            <pc:sldLayoutMk cId="3448914537" sldId="2147483655"/>
          </pc:sldLayoutMkLst>
        </pc:sldLayoutChg>
        <pc:sldLayoutChg chg="del">
          <pc:chgData name="Simon Stadlinger" userId="4127b6c232a2bc73" providerId="LiveId" clId="{F4EBB878-6014-2F4B-8219-5C4437683073}" dt="2020-05-27T12:08:01.064" v="0" actId="26606"/>
          <pc:sldLayoutMkLst>
            <pc:docMk/>
            <pc:sldMasterMk cId="1963002909" sldId="2147483648"/>
            <pc:sldLayoutMk cId="502174879" sldId="2147483656"/>
          </pc:sldLayoutMkLst>
        </pc:sldLayoutChg>
        <pc:sldLayoutChg chg="del">
          <pc:chgData name="Simon Stadlinger" userId="4127b6c232a2bc73" providerId="LiveId" clId="{F4EBB878-6014-2F4B-8219-5C4437683073}" dt="2020-05-27T12:08:01.064" v="0" actId="26606"/>
          <pc:sldLayoutMkLst>
            <pc:docMk/>
            <pc:sldMasterMk cId="1963002909" sldId="2147483648"/>
            <pc:sldLayoutMk cId="3345040382" sldId="2147483657"/>
          </pc:sldLayoutMkLst>
        </pc:sldLayoutChg>
        <pc:sldLayoutChg chg="del">
          <pc:chgData name="Simon Stadlinger" userId="4127b6c232a2bc73" providerId="LiveId" clId="{F4EBB878-6014-2F4B-8219-5C4437683073}" dt="2020-05-27T12:08:01.064" v="0" actId="26606"/>
          <pc:sldLayoutMkLst>
            <pc:docMk/>
            <pc:sldMasterMk cId="1963002909" sldId="2147483648"/>
            <pc:sldLayoutMk cId="1482994191" sldId="2147483658"/>
          </pc:sldLayoutMkLst>
        </pc:sldLayoutChg>
        <pc:sldLayoutChg chg="del">
          <pc:chgData name="Simon Stadlinger" userId="4127b6c232a2bc73" providerId="LiveId" clId="{F4EBB878-6014-2F4B-8219-5C4437683073}" dt="2020-05-27T12:08:01.064" v="0" actId="26606"/>
          <pc:sldLayoutMkLst>
            <pc:docMk/>
            <pc:sldMasterMk cId="1963002909" sldId="2147483648"/>
            <pc:sldLayoutMk cId="1788306165" sldId="2147483659"/>
          </pc:sldLayoutMkLst>
        </pc:sldLayoutChg>
      </pc:sldMasterChg>
      <pc:sldMasterChg chg="add replId setBg addSldLayout">
        <pc:chgData name="Simon Stadlinger" userId="4127b6c232a2bc73" providerId="LiveId" clId="{F4EBB878-6014-2F4B-8219-5C4437683073}" dt="2020-05-27T12:19:58.228" v="3"/>
        <pc:sldMasterMkLst>
          <pc:docMk/>
          <pc:sldMasterMk cId="324664620" sldId="2147483660"/>
        </pc:sldMasterMkLst>
        <pc:sldLayoutChg chg="add">
          <pc:chgData name="Simon Stadlinger" userId="4127b6c232a2bc73" providerId="LiveId" clId="{F4EBB878-6014-2F4B-8219-5C4437683073}" dt="2020-05-27T12:08:01.064" v="0" actId="26606"/>
          <pc:sldLayoutMkLst>
            <pc:docMk/>
            <pc:sldMasterMk cId="324664620" sldId="2147483660"/>
            <pc:sldLayoutMk cId="791859689" sldId="2147483661"/>
          </pc:sldLayoutMkLst>
        </pc:sldLayoutChg>
        <pc:sldLayoutChg chg="add replId">
          <pc:chgData name="Simon Stadlinger" userId="4127b6c232a2bc73" providerId="LiveId" clId="{F4EBB878-6014-2F4B-8219-5C4437683073}" dt="2020-05-27T12:08:01.064" v="0" actId="26606"/>
          <pc:sldLayoutMkLst>
            <pc:docMk/>
            <pc:sldMasterMk cId="324664620" sldId="2147483660"/>
            <pc:sldLayoutMk cId="1502830635" sldId="2147483662"/>
          </pc:sldLayoutMkLst>
        </pc:sldLayoutChg>
        <pc:sldLayoutChg chg="add replId">
          <pc:chgData name="Simon Stadlinger" userId="4127b6c232a2bc73" providerId="LiveId" clId="{F4EBB878-6014-2F4B-8219-5C4437683073}" dt="2020-05-27T12:08:01.064" v="0" actId="26606"/>
          <pc:sldLayoutMkLst>
            <pc:docMk/>
            <pc:sldMasterMk cId="324664620" sldId="2147483660"/>
            <pc:sldLayoutMk cId="1859208496" sldId="2147483663"/>
          </pc:sldLayoutMkLst>
        </pc:sldLayoutChg>
        <pc:sldLayoutChg chg="add replId">
          <pc:chgData name="Simon Stadlinger" userId="4127b6c232a2bc73" providerId="LiveId" clId="{F4EBB878-6014-2F4B-8219-5C4437683073}" dt="2020-05-27T12:08:01.064" v="0" actId="26606"/>
          <pc:sldLayoutMkLst>
            <pc:docMk/>
            <pc:sldMasterMk cId="324664620" sldId="2147483660"/>
            <pc:sldLayoutMk cId="2192623418" sldId="2147483664"/>
          </pc:sldLayoutMkLst>
        </pc:sldLayoutChg>
        <pc:sldLayoutChg chg="add replId">
          <pc:chgData name="Simon Stadlinger" userId="4127b6c232a2bc73" providerId="LiveId" clId="{F4EBB878-6014-2F4B-8219-5C4437683073}" dt="2020-05-27T12:08:01.064" v="0" actId="26606"/>
          <pc:sldLayoutMkLst>
            <pc:docMk/>
            <pc:sldMasterMk cId="324664620" sldId="2147483660"/>
            <pc:sldLayoutMk cId="2454185636" sldId="2147483665"/>
          </pc:sldLayoutMkLst>
        </pc:sldLayoutChg>
        <pc:sldLayoutChg chg="add replId">
          <pc:chgData name="Simon Stadlinger" userId="4127b6c232a2bc73" providerId="LiveId" clId="{F4EBB878-6014-2F4B-8219-5C4437683073}" dt="2020-05-27T12:08:01.064" v="0" actId="26606"/>
          <pc:sldLayoutMkLst>
            <pc:docMk/>
            <pc:sldMasterMk cId="324664620" sldId="2147483660"/>
            <pc:sldLayoutMk cId="1679364867" sldId="2147483666"/>
          </pc:sldLayoutMkLst>
        </pc:sldLayoutChg>
        <pc:sldLayoutChg chg="add replId">
          <pc:chgData name="Simon Stadlinger" userId="4127b6c232a2bc73" providerId="LiveId" clId="{F4EBB878-6014-2F4B-8219-5C4437683073}" dt="2020-05-27T12:08:01.064" v="0" actId="26606"/>
          <pc:sldLayoutMkLst>
            <pc:docMk/>
            <pc:sldMasterMk cId="324664620" sldId="2147483660"/>
            <pc:sldLayoutMk cId="3917186080" sldId="2147483667"/>
          </pc:sldLayoutMkLst>
        </pc:sldLayoutChg>
        <pc:sldLayoutChg chg="add replId">
          <pc:chgData name="Simon Stadlinger" userId="4127b6c232a2bc73" providerId="LiveId" clId="{F4EBB878-6014-2F4B-8219-5C4437683073}" dt="2020-05-27T12:08:01.064" v="0" actId="26606"/>
          <pc:sldLayoutMkLst>
            <pc:docMk/>
            <pc:sldMasterMk cId="324664620" sldId="2147483660"/>
            <pc:sldLayoutMk cId="11783369" sldId="2147483668"/>
          </pc:sldLayoutMkLst>
        </pc:sldLayoutChg>
        <pc:sldLayoutChg chg="add replId">
          <pc:chgData name="Simon Stadlinger" userId="4127b6c232a2bc73" providerId="LiveId" clId="{F4EBB878-6014-2F4B-8219-5C4437683073}" dt="2020-05-27T12:08:01.064" v="0" actId="26606"/>
          <pc:sldLayoutMkLst>
            <pc:docMk/>
            <pc:sldMasterMk cId="324664620" sldId="2147483660"/>
            <pc:sldLayoutMk cId="1417174039" sldId="2147483669"/>
          </pc:sldLayoutMkLst>
        </pc:sldLayoutChg>
        <pc:sldLayoutChg chg="add replId">
          <pc:chgData name="Simon Stadlinger" userId="4127b6c232a2bc73" providerId="LiveId" clId="{F4EBB878-6014-2F4B-8219-5C4437683073}" dt="2020-05-27T12:08:01.064" v="0" actId="26606"/>
          <pc:sldLayoutMkLst>
            <pc:docMk/>
            <pc:sldMasterMk cId="324664620" sldId="2147483660"/>
            <pc:sldLayoutMk cId="2872773793" sldId="2147483670"/>
          </pc:sldLayoutMkLst>
        </pc:sldLayoutChg>
        <pc:sldLayoutChg chg="add replId">
          <pc:chgData name="Simon Stadlinger" userId="4127b6c232a2bc73" providerId="LiveId" clId="{F4EBB878-6014-2F4B-8219-5C4437683073}" dt="2020-05-27T12:08:01.064" v="0" actId="26606"/>
          <pc:sldLayoutMkLst>
            <pc:docMk/>
            <pc:sldMasterMk cId="324664620" sldId="2147483660"/>
            <pc:sldLayoutMk cId="3253068826" sldId="2147483671"/>
          </pc:sldLayoutMkLst>
        </pc:sldLayoutChg>
      </pc:sldMasterChg>
      <pc:sldMasterChg chg="add del addSldLayout delSldLayout">
        <pc:chgData name="Simon Stadlinger" userId="4127b6c232a2bc73" providerId="LiveId" clId="{F4EBB878-6014-2F4B-8219-5C4437683073}" dt="2020-05-27T12:31:02.442" v="13" actId="26606"/>
        <pc:sldMasterMkLst>
          <pc:docMk/>
          <pc:sldMasterMk cId="184413731" sldId="2147483708"/>
        </pc:sldMasterMkLst>
        <pc:sldLayoutChg chg="add del">
          <pc:chgData name="Simon Stadlinger" userId="4127b6c232a2bc73" providerId="LiveId" clId="{F4EBB878-6014-2F4B-8219-5C4437683073}" dt="2020-05-27T12:31:02.442" v="13" actId="26606"/>
          <pc:sldLayoutMkLst>
            <pc:docMk/>
            <pc:sldMasterMk cId="184413731" sldId="2147483708"/>
            <pc:sldLayoutMk cId="30654518" sldId="2147483709"/>
          </pc:sldLayoutMkLst>
        </pc:sldLayoutChg>
        <pc:sldLayoutChg chg="add del">
          <pc:chgData name="Simon Stadlinger" userId="4127b6c232a2bc73" providerId="LiveId" clId="{F4EBB878-6014-2F4B-8219-5C4437683073}" dt="2020-05-27T12:31:02.442" v="13" actId="26606"/>
          <pc:sldLayoutMkLst>
            <pc:docMk/>
            <pc:sldMasterMk cId="184413731" sldId="2147483708"/>
            <pc:sldLayoutMk cId="1959341019" sldId="2147483710"/>
          </pc:sldLayoutMkLst>
        </pc:sldLayoutChg>
        <pc:sldLayoutChg chg="add del">
          <pc:chgData name="Simon Stadlinger" userId="4127b6c232a2bc73" providerId="LiveId" clId="{F4EBB878-6014-2F4B-8219-5C4437683073}" dt="2020-05-27T12:31:02.442" v="13" actId="26606"/>
          <pc:sldLayoutMkLst>
            <pc:docMk/>
            <pc:sldMasterMk cId="184413731" sldId="2147483708"/>
            <pc:sldLayoutMk cId="1970663297" sldId="2147483711"/>
          </pc:sldLayoutMkLst>
        </pc:sldLayoutChg>
        <pc:sldLayoutChg chg="add del">
          <pc:chgData name="Simon Stadlinger" userId="4127b6c232a2bc73" providerId="LiveId" clId="{F4EBB878-6014-2F4B-8219-5C4437683073}" dt="2020-05-27T12:31:02.442" v="13" actId="26606"/>
          <pc:sldLayoutMkLst>
            <pc:docMk/>
            <pc:sldMasterMk cId="184413731" sldId="2147483708"/>
            <pc:sldLayoutMk cId="2177208369" sldId="2147483712"/>
          </pc:sldLayoutMkLst>
        </pc:sldLayoutChg>
        <pc:sldLayoutChg chg="add del">
          <pc:chgData name="Simon Stadlinger" userId="4127b6c232a2bc73" providerId="LiveId" clId="{F4EBB878-6014-2F4B-8219-5C4437683073}" dt="2020-05-27T12:31:02.442" v="13" actId="26606"/>
          <pc:sldLayoutMkLst>
            <pc:docMk/>
            <pc:sldMasterMk cId="184413731" sldId="2147483708"/>
            <pc:sldLayoutMk cId="999765943" sldId="2147483713"/>
          </pc:sldLayoutMkLst>
        </pc:sldLayoutChg>
        <pc:sldLayoutChg chg="add del">
          <pc:chgData name="Simon Stadlinger" userId="4127b6c232a2bc73" providerId="LiveId" clId="{F4EBB878-6014-2F4B-8219-5C4437683073}" dt="2020-05-27T12:31:02.442" v="13" actId="26606"/>
          <pc:sldLayoutMkLst>
            <pc:docMk/>
            <pc:sldMasterMk cId="184413731" sldId="2147483708"/>
            <pc:sldLayoutMk cId="2256994024" sldId="2147483714"/>
          </pc:sldLayoutMkLst>
        </pc:sldLayoutChg>
        <pc:sldLayoutChg chg="add del">
          <pc:chgData name="Simon Stadlinger" userId="4127b6c232a2bc73" providerId="LiveId" clId="{F4EBB878-6014-2F4B-8219-5C4437683073}" dt="2020-05-27T12:31:02.442" v="13" actId="26606"/>
          <pc:sldLayoutMkLst>
            <pc:docMk/>
            <pc:sldMasterMk cId="184413731" sldId="2147483708"/>
            <pc:sldLayoutMk cId="3023657331" sldId="2147483715"/>
          </pc:sldLayoutMkLst>
        </pc:sldLayoutChg>
        <pc:sldLayoutChg chg="add del">
          <pc:chgData name="Simon Stadlinger" userId="4127b6c232a2bc73" providerId="LiveId" clId="{F4EBB878-6014-2F4B-8219-5C4437683073}" dt="2020-05-27T12:31:02.442" v="13" actId="26606"/>
          <pc:sldLayoutMkLst>
            <pc:docMk/>
            <pc:sldMasterMk cId="184413731" sldId="2147483708"/>
            <pc:sldLayoutMk cId="4253911475" sldId="2147483716"/>
          </pc:sldLayoutMkLst>
        </pc:sldLayoutChg>
        <pc:sldLayoutChg chg="add del">
          <pc:chgData name="Simon Stadlinger" userId="4127b6c232a2bc73" providerId="LiveId" clId="{F4EBB878-6014-2F4B-8219-5C4437683073}" dt="2020-05-27T12:31:02.442" v="13" actId="26606"/>
          <pc:sldLayoutMkLst>
            <pc:docMk/>
            <pc:sldMasterMk cId="184413731" sldId="2147483708"/>
            <pc:sldLayoutMk cId="1138998837" sldId="2147483717"/>
          </pc:sldLayoutMkLst>
        </pc:sldLayoutChg>
        <pc:sldLayoutChg chg="add del">
          <pc:chgData name="Simon Stadlinger" userId="4127b6c232a2bc73" providerId="LiveId" clId="{F4EBB878-6014-2F4B-8219-5C4437683073}" dt="2020-05-27T12:31:02.442" v="13" actId="26606"/>
          <pc:sldLayoutMkLst>
            <pc:docMk/>
            <pc:sldMasterMk cId="184413731" sldId="2147483708"/>
            <pc:sldLayoutMk cId="787181726" sldId="2147483718"/>
          </pc:sldLayoutMkLst>
        </pc:sldLayoutChg>
        <pc:sldLayoutChg chg="add del">
          <pc:chgData name="Simon Stadlinger" userId="4127b6c232a2bc73" providerId="LiveId" clId="{F4EBB878-6014-2F4B-8219-5C4437683073}" dt="2020-05-27T12:31:02.442" v="13" actId="26606"/>
          <pc:sldLayoutMkLst>
            <pc:docMk/>
            <pc:sldMasterMk cId="184413731" sldId="2147483708"/>
            <pc:sldLayoutMk cId="3823392537" sldId="2147483719"/>
          </pc:sldLayoutMkLst>
        </pc:sldLayoutChg>
      </pc:sldMasterChg>
      <pc:sldMasterChg chg="add addSldLayout">
        <pc:chgData name="Simon Stadlinger" userId="4127b6c232a2bc73" providerId="LiveId" clId="{F4EBB878-6014-2F4B-8219-5C4437683073}" dt="2020-05-27T12:31:02.442" v="13" actId="26606"/>
        <pc:sldMasterMkLst>
          <pc:docMk/>
          <pc:sldMasterMk cId="1417836541" sldId="2147483733"/>
        </pc:sldMasterMkLst>
        <pc:sldLayoutChg chg="add">
          <pc:chgData name="Simon Stadlinger" userId="4127b6c232a2bc73" providerId="LiveId" clId="{F4EBB878-6014-2F4B-8219-5C4437683073}" dt="2020-05-27T12:31:02.442" v="13" actId="26606"/>
          <pc:sldLayoutMkLst>
            <pc:docMk/>
            <pc:sldMasterMk cId="1417836541" sldId="2147483733"/>
            <pc:sldLayoutMk cId="2497731783" sldId="2147483722"/>
          </pc:sldLayoutMkLst>
        </pc:sldLayoutChg>
        <pc:sldLayoutChg chg="add">
          <pc:chgData name="Simon Stadlinger" userId="4127b6c232a2bc73" providerId="LiveId" clId="{F4EBB878-6014-2F4B-8219-5C4437683073}" dt="2020-05-27T12:31:02.442" v="13" actId="26606"/>
          <pc:sldLayoutMkLst>
            <pc:docMk/>
            <pc:sldMasterMk cId="1417836541" sldId="2147483733"/>
            <pc:sldLayoutMk cId="181405296" sldId="2147483723"/>
          </pc:sldLayoutMkLst>
        </pc:sldLayoutChg>
        <pc:sldLayoutChg chg="add">
          <pc:chgData name="Simon Stadlinger" userId="4127b6c232a2bc73" providerId="LiveId" clId="{F4EBB878-6014-2F4B-8219-5C4437683073}" dt="2020-05-27T12:31:02.442" v="13" actId="26606"/>
          <pc:sldLayoutMkLst>
            <pc:docMk/>
            <pc:sldMasterMk cId="1417836541" sldId="2147483733"/>
            <pc:sldLayoutMk cId="1563200688" sldId="2147483724"/>
          </pc:sldLayoutMkLst>
        </pc:sldLayoutChg>
        <pc:sldLayoutChg chg="add">
          <pc:chgData name="Simon Stadlinger" userId="4127b6c232a2bc73" providerId="LiveId" clId="{F4EBB878-6014-2F4B-8219-5C4437683073}" dt="2020-05-27T12:31:02.442" v="13" actId="26606"/>
          <pc:sldLayoutMkLst>
            <pc:docMk/>
            <pc:sldMasterMk cId="1417836541" sldId="2147483733"/>
            <pc:sldLayoutMk cId="2350460164" sldId="2147483725"/>
          </pc:sldLayoutMkLst>
        </pc:sldLayoutChg>
        <pc:sldLayoutChg chg="add">
          <pc:chgData name="Simon Stadlinger" userId="4127b6c232a2bc73" providerId="LiveId" clId="{F4EBB878-6014-2F4B-8219-5C4437683073}" dt="2020-05-27T12:31:02.442" v="13" actId="26606"/>
          <pc:sldLayoutMkLst>
            <pc:docMk/>
            <pc:sldMasterMk cId="1417836541" sldId="2147483733"/>
            <pc:sldLayoutMk cId="3930641381" sldId="2147483726"/>
          </pc:sldLayoutMkLst>
        </pc:sldLayoutChg>
        <pc:sldLayoutChg chg="add">
          <pc:chgData name="Simon Stadlinger" userId="4127b6c232a2bc73" providerId="LiveId" clId="{F4EBB878-6014-2F4B-8219-5C4437683073}" dt="2020-05-27T12:31:02.442" v="13" actId="26606"/>
          <pc:sldLayoutMkLst>
            <pc:docMk/>
            <pc:sldMasterMk cId="1417836541" sldId="2147483733"/>
            <pc:sldLayoutMk cId="3856221059" sldId="2147483727"/>
          </pc:sldLayoutMkLst>
        </pc:sldLayoutChg>
        <pc:sldLayoutChg chg="add">
          <pc:chgData name="Simon Stadlinger" userId="4127b6c232a2bc73" providerId="LiveId" clId="{F4EBB878-6014-2F4B-8219-5C4437683073}" dt="2020-05-27T12:31:02.442" v="13" actId="26606"/>
          <pc:sldLayoutMkLst>
            <pc:docMk/>
            <pc:sldMasterMk cId="1417836541" sldId="2147483733"/>
            <pc:sldLayoutMk cId="3671358516" sldId="2147483728"/>
          </pc:sldLayoutMkLst>
        </pc:sldLayoutChg>
        <pc:sldLayoutChg chg="add">
          <pc:chgData name="Simon Stadlinger" userId="4127b6c232a2bc73" providerId="LiveId" clId="{F4EBB878-6014-2F4B-8219-5C4437683073}" dt="2020-05-27T12:31:02.442" v="13" actId="26606"/>
          <pc:sldLayoutMkLst>
            <pc:docMk/>
            <pc:sldMasterMk cId="1417836541" sldId="2147483733"/>
            <pc:sldLayoutMk cId="2240690443" sldId="2147483729"/>
          </pc:sldLayoutMkLst>
        </pc:sldLayoutChg>
        <pc:sldLayoutChg chg="add">
          <pc:chgData name="Simon Stadlinger" userId="4127b6c232a2bc73" providerId="LiveId" clId="{F4EBB878-6014-2F4B-8219-5C4437683073}" dt="2020-05-27T12:31:02.442" v="13" actId="26606"/>
          <pc:sldLayoutMkLst>
            <pc:docMk/>
            <pc:sldMasterMk cId="1417836541" sldId="2147483733"/>
            <pc:sldLayoutMk cId="923399538" sldId="2147483730"/>
          </pc:sldLayoutMkLst>
        </pc:sldLayoutChg>
        <pc:sldLayoutChg chg="add">
          <pc:chgData name="Simon Stadlinger" userId="4127b6c232a2bc73" providerId="LiveId" clId="{F4EBB878-6014-2F4B-8219-5C4437683073}" dt="2020-05-27T12:31:02.442" v="13" actId="26606"/>
          <pc:sldLayoutMkLst>
            <pc:docMk/>
            <pc:sldMasterMk cId="1417836541" sldId="2147483733"/>
            <pc:sldLayoutMk cId="2852497476" sldId="2147483731"/>
          </pc:sldLayoutMkLst>
        </pc:sldLayoutChg>
        <pc:sldLayoutChg chg="add">
          <pc:chgData name="Simon Stadlinger" userId="4127b6c232a2bc73" providerId="LiveId" clId="{F4EBB878-6014-2F4B-8219-5C4437683073}" dt="2020-05-27T12:31:02.442" v="13" actId="26606"/>
          <pc:sldLayoutMkLst>
            <pc:docMk/>
            <pc:sldMasterMk cId="1417836541" sldId="2147483733"/>
            <pc:sldLayoutMk cId="3638504459" sldId="2147483732"/>
          </pc:sldLayoutMkLst>
        </pc:sldLayoutChg>
      </pc:sldMasterChg>
      <pc:sldMasterChg chg="add del addSldLayout delSldLayout">
        <pc:chgData name="Simon Stadlinger" userId="4127b6c232a2bc73" providerId="LiveId" clId="{F4EBB878-6014-2F4B-8219-5C4437683073}" dt="2020-05-27T12:31:02.372" v="12" actId="26606"/>
        <pc:sldMasterMkLst>
          <pc:docMk/>
          <pc:sldMasterMk cId="835179471" sldId="2147483772"/>
        </pc:sldMasterMkLst>
        <pc:sldLayoutChg chg="add del">
          <pc:chgData name="Simon Stadlinger" userId="4127b6c232a2bc73" providerId="LiveId" clId="{F4EBB878-6014-2F4B-8219-5C4437683073}" dt="2020-05-27T12:31:02.372" v="12" actId="26606"/>
          <pc:sldLayoutMkLst>
            <pc:docMk/>
            <pc:sldMasterMk cId="835179471" sldId="2147483772"/>
            <pc:sldLayoutMk cId="4268314519" sldId="2147483761"/>
          </pc:sldLayoutMkLst>
        </pc:sldLayoutChg>
        <pc:sldLayoutChg chg="add del">
          <pc:chgData name="Simon Stadlinger" userId="4127b6c232a2bc73" providerId="LiveId" clId="{F4EBB878-6014-2F4B-8219-5C4437683073}" dt="2020-05-27T12:31:02.372" v="12" actId="26606"/>
          <pc:sldLayoutMkLst>
            <pc:docMk/>
            <pc:sldMasterMk cId="835179471" sldId="2147483772"/>
            <pc:sldLayoutMk cId="3405734183" sldId="2147483762"/>
          </pc:sldLayoutMkLst>
        </pc:sldLayoutChg>
        <pc:sldLayoutChg chg="add del">
          <pc:chgData name="Simon Stadlinger" userId="4127b6c232a2bc73" providerId="LiveId" clId="{F4EBB878-6014-2F4B-8219-5C4437683073}" dt="2020-05-27T12:31:02.372" v="12" actId="26606"/>
          <pc:sldLayoutMkLst>
            <pc:docMk/>
            <pc:sldMasterMk cId="835179471" sldId="2147483772"/>
            <pc:sldLayoutMk cId="2911612655" sldId="2147483763"/>
          </pc:sldLayoutMkLst>
        </pc:sldLayoutChg>
        <pc:sldLayoutChg chg="add del">
          <pc:chgData name="Simon Stadlinger" userId="4127b6c232a2bc73" providerId="LiveId" clId="{F4EBB878-6014-2F4B-8219-5C4437683073}" dt="2020-05-27T12:31:02.372" v="12" actId="26606"/>
          <pc:sldLayoutMkLst>
            <pc:docMk/>
            <pc:sldMasterMk cId="835179471" sldId="2147483772"/>
            <pc:sldLayoutMk cId="3553567335" sldId="2147483764"/>
          </pc:sldLayoutMkLst>
        </pc:sldLayoutChg>
        <pc:sldLayoutChg chg="add del">
          <pc:chgData name="Simon Stadlinger" userId="4127b6c232a2bc73" providerId="LiveId" clId="{F4EBB878-6014-2F4B-8219-5C4437683073}" dt="2020-05-27T12:31:02.372" v="12" actId="26606"/>
          <pc:sldLayoutMkLst>
            <pc:docMk/>
            <pc:sldMasterMk cId="835179471" sldId="2147483772"/>
            <pc:sldLayoutMk cId="2658383222" sldId="2147483765"/>
          </pc:sldLayoutMkLst>
        </pc:sldLayoutChg>
        <pc:sldLayoutChg chg="add del">
          <pc:chgData name="Simon Stadlinger" userId="4127b6c232a2bc73" providerId="LiveId" clId="{F4EBB878-6014-2F4B-8219-5C4437683073}" dt="2020-05-27T12:31:02.372" v="12" actId="26606"/>
          <pc:sldLayoutMkLst>
            <pc:docMk/>
            <pc:sldMasterMk cId="835179471" sldId="2147483772"/>
            <pc:sldLayoutMk cId="3968222836" sldId="2147483766"/>
          </pc:sldLayoutMkLst>
        </pc:sldLayoutChg>
        <pc:sldLayoutChg chg="add del">
          <pc:chgData name="Simon Stadlinger" userId="4127b6c232a2bc73" providerId="LiveId" clId="{F4EBB878-6014-2F4B-8219-5C4437683073}" dt="2020-05-27T12:31:02.372" v="12" actId="26606"/>
          <pc:sldLayoutMkLst>
            <pc:docMk/>
            <pc:sldMasterMk cId="835179471" sldId="2147483772"/>
            <pc:sldLayoutMk cId="257535445" sldId="2147483767"/>
          </pc:sldLayoutMkLst>
        </pc:sldLayoutChg>
        <pc:sldLayoutChg chg="add del">
          <pc:chgData name="Simon Stadlinger" userId="4127b6c232a2bc73" providerId="LiveId" clId="{F4EBB878-6014-2F4B-8219-5C4437683073}" dt="2020-05-27T12:31:02.372" v="12" actId="26606"/>
          <pc:sldLayoutMkLst>
            <pc:docMk/>
            <pc:sldMasterMk cId="835179471" sldId="2147483772"/>
            <pc:sldLayoutMk cId="2639518123" sldId="2147483768"/>
          </pc:sldLayoutMkLst>
        </pc:sldLayoutChg>
        <pc:sldLayoutChg chg="add del">
          <pc:chgData name="Simon Stadlinger" userId="4127b6c232a2bc73" providerId="LiveId" clId="{F4EBB878-6014-2F4B-8219-5C4437683073}" dt="2020-05-27T12:31:02.372" v="12" actId="26606"/>
          <pc:sldLayoutMkLst>
            <pc:docMk/>
            <pc:sldMasterMk cId="835179471" sldId="2147483772"/>
            <pc:sldLayoutMk cId="795698220" sldId="2147483769"/>
          </pc:sldLayoutMkLst>
        </pc:sldLayoutChg>
        <pc:sldLayoutChg chg="add del">
          <pc:chgData name="Simon Stadlinger" userId="4127b6c232a2bc73" providerId="LiveId" clId="{F4EBB878-6014-2F4B-8219-5C4437683073}" dt="2020-05-27T12:31:02.372" v="12" actId="26606"/>
          <pc:sldLayoutMkLst>
            <pc:docMk/>
            <pc:sldMasterMk cId="835179471" sldId="2147483772"/>
            <pc:sldLayoutMk cId="1525504358" sldId="2147483770"/>
          </pc:sldLayoutMkLst>
        </pc:sldLayoutChg>
        <pc:sldLayoutChg chg="add del">
          <pc:chgData name="Simon Stadlinger" userId="4127b6c232a2bc73" providerId="LiveId" clId="{F4EBB878-6014-2F4B-8219-5C4437683073}" dt="2020-05-27T12:31:02.372" v="12" actId="26606"/>
          <pc:sldLayoutMkLst>
            <pc:docMk/>
            <pc:sldMasterMk cId="835179471" sldId="2147483772"/>
            <pc:sldLayoutMk cId="2397690082" sldId="2147483771"/>
          </pc:sldLayoutMkLst>
        </pc:sldLayoutChg>
      </pc:sldMasterChg>
      <pc:sldMasterChg chg="modSp setBg modSldLayout">
        <pc:chgData name="Simon Stadlinger" userId="4127b6c232a2bc73" providerId="LiveId" clId="{F4EBB878-6014-2F4B-8219-5C4437683073}" dt="2020-06-14T14:27:00.845" v="3697"/>
        <pc:sldMasterMkLst>
          <pc:docMk/>
          <pc:sldMasterMk cId="4105345041" sldId="2147483842"/>
        </pc:sldMasterMkLst>
        <pc:spChg chg="mod">
          <ac:chgData name="Simon Stadlinger" userId="4127b6c232a2bc73" providerId="LiveId" clId="{F4EBB878-6014-2F4B-8219-5C4437683073}" dt="2020-06-14T14:27:00.845" v="3697"/>
          <ac:spMkLst>
            <pc:docMk/>
            <pc:sldMasterMk cId="4105345041" sldId="2147483842"/>
            <ac:spMk id="2" creationId="{00000000-0000-0000-0000-000000000000}"/>
          </ac:spMkLst>
        </pc:spChg>
        <pc:spChg chg="mod">
          <ac:chgData name="Simon Stadlinger" userId="4127b6c232a2bc73" providerId="LiveId" clId="{F4EBB878-6014-2F4B-8219-5C4437683073}" dt="2020-06-14T14:27:00.845" v="3697"/>
          <ac:spMkLst>
            <pc:docMk/>
            <pc:sldMasterMk cId="4105345041" sldId="2147483842"/>
            <ac:spMk id="3" creationId="{00000000-0000-0000-0000-000000000000}"/>
          </ac:spMkLst>
        </pc:spChg>
        <pc:spChg chg="mod">
          <ac:chgData name="Simon Stadlinger" userId="4127b6c232a2bc73" providerId="LiveId" clId="{F4EBB878-6014-2F4B-8219-5C4437683073}" dt="2020-06-14T14:27:00.845" v="3697"/>
          <ac:spMkLst>
            <pc:docMk/>
            <pc:sldMasterMk cId="4105345041" sldId="2147483842"/>
            <ac:spMk id="4" creationId="{00000000-0000-0000-0000-000000000000}"/>
          </ac:spMkLst>
        </pc:spChg>
        <pc:spChg chg="mod">
          <ac:chgData name="Simon Stadlinger" userId="4127b6c232a2bc73" providerId="LiveId" clId="{F4EBB878-6014-2F4B-8219-5C4437683073}" dt="2020-06-14T14:27:00.845" v="3697"/>
          <ac:spMkLst>
            <pc:docMk/>
            <pc:sldMasterMk cId="4105345041" sldId="2147483842"/>
            <ac:spMk id="5" creationId="{00000000-0000-0000-0000-000000000000}"/>
          </ac:spMkLst>
        </pc:spChg>
        <pc:spChg chg="mod">
          <ac:chgData name="Simon Stadlinger" userId="4127b6c232a2bc73" providerId="LiveId" clId="{F4EBB878-6014-2F4B-8219-5C4437683073}" dt="2020-06-14T14:27:00.845" v="3697"/>
          <ac:spMkLst>
            <pc:docMk/>
            <pc:sldMasterMk cId="4105345041" sldId="2147483842"/>
            <ac:spMk id="6" creationId="{00000000-0000-0000-0000-000000000000}"/>
          </ac:spMkLst>
        </pc:spChg>
        <pc:sldLayoutChg chg="modSp setBg">
          <pc:chgData name="Simon Stadlinger" userId="4127b6c232a2bc73" providerId="LiveId" clId="{F4EBB878-6014-2F4B-8219-5C4437683073}" dt="2020-06-14T14:27:00.845" v="3697"/>
          <pc:sldLayoutMkLst>
            <pc:docMk/>
            <pc:sldMasterMk cId="4105345041" sldId="2147483842"/>
            <pc:sldLayoutMk cId="2875634559" sldId="2147483843"/>
          </pc:sldLayoutMkLst>
          <pc:spChg chg="mod">
            <ac:chgData name="Simon Stadlinger" userId="4127b6c232a2bc73" providerId="LiveId" clId="{F4EBB878-6014-2F4B-8219-5C4437683073}" dt="2020-06-14T14:27:00.845" v="3697"/>
            <ac:spMkLst>
              <pc:docMk/>
              <pc:sldMasterMk cId="4105345041" sldId="2147483842"/>
              <pc:sldLayoutMk cId="2875634559" sldId="2147483843"/>
              <ac:spMk id="2" creationId="{00000000-0000-0000-0000-000000000000}"/>
            </ac:spMkLst>
          </pc:spChg>
          <pc:spChg chg="mod">
            <ac:chgData name="Simon Stadlinger" userId="4127b6c232a2bc73" providerId="LiveId" clId="{F4EBB878-6014-2F4B-8219-5C4437683073}" dt="2020-06-14T14:27:00.845" v="3697"/>
            <ac:spMkLst>
              <pc:docMk/>
              <pc:sldMasterMk cId="4105345041" sldId="2147483842"/>
              <pc:sldLayoutMk cId="2875634559" sldId="2147483843"/>
              <ac:spMk id="3" creationId="{00000000-0000-0000-0000-000000000000}"/>
            </ac:spMkLst>
          </pc:spChg>
        </pc:sldLayoutChg>
        <pc:sldLayoutChg chg="setBg">
          <pc:chgData name="Simon Stadlinger" userId="4127b6c232a2bc73" providerId="LiveId" clId="{F4EBB878-6014-2F4B-8219-5C4437683073}" dt="2020-05-27T13:15:34.269" v="220"/>
          <pc:sldLayoutMkLst>
            <pc:docMk/>
            <pc:sldMasterMk cId="4105345041" sldId="2147483842"/>
            <pc:sldLayoutMk cId="1222261947" sldId="2147483844"/>
          </pc:sldLayoutMkLst>
        </pc:sldLayoutChg>
        <pc:sldLayoutChg chg="modSp setBg">
          <pc:chgData name="Simon Stadlinger" userId="4127b6c232a2bc73" providerId="LiveId" clId="{F4EBB878-6014-2F4B-8219-5C4437683073}" dt="2020-06-14T14:27:00.845" v="3697"/>
          <pc:sldLayoutMkLst>
            <pc:docMk/>
            <pc:sldMasterMk cId="4105345041" sldId="2147483842"/>
            <pc:sldLayoutMk cId="3309995229" sldId="2147483845"/>
          </pc:sldLayoutMkLst>
          <pc:spChg chg="mod">
            <ac:chgData name="Simon Stadlinger" userId="4127b6c232a2bc73" providerId="LiveId" clId="{F4EBB878-6014-2F4B-8219-5C4437683073}" dt="2020-06-14T14:27:00.845" v="3697"/>
            <ac:spMkLst>
              <pc:docMk/>
              <pc:sldMasterMk cId="4105345041" sldId="2147483842"/>
              <pc:sldLayoutMk cId="3309995229" sldId="2147483845"/>
              <ac:spMk id="2" creationId="{00000000-0000-0000-0000-000000000000}"/>
            </ac:spMkLst>
          </pc:spChg>
          <pc:spChg chg="mod">
            <ac:chgData name="Simon Stadlinger" userId="4127b6c232a2bc73" providerId="LiveId" clId="{F4EBB878-6014-2F4B-8219-5C4437683073}" dt="2020-06-14T14:27:00.845" v="3697"/>
            <ac:spMkLst>
              <pc:docMk/>
              <pc:sldMasterMk cId="4105345041" sldId="2147483842"/>
              <pc:sldLayoutMk cId="3309995229" sldId="2147483845"/>
              <ac:spMk id="3" creationId="{00000000-0000-0000-0000-000000000000}"/>
            </ac:spMkLst>
          </pc:spChg>
        </pc:sldLayoutChg>
        <pc:sldLayoutChg chg="modSp setBg">
          <pc:chgData name="Simon Stadlinger" userId="4127b6c232a2bc73" providerId="LiveId" clId="{F4EBB878-6014-2F4B-8219-5C4437683073}" dt="2020-06-14T14:27:00.845" v="3697"/>
          <pc:sldLayoutMkLst>
            <pc:docMk/>
            <pc:sldMasterMk cId="4105345041" sldId="2147483842"/>
            <pc:sldLayoutMk cId="439308967" sldId="2147483846"/>
          </pc:sldLayoutMkLst>
          <pc:spChg chg="mod">
            <ac:chgData name="Simon Stadlinger" userId="4127b6c232a2bc73" providerId="LiveId" clId="{F4EBB878-6014-2F4B-8219-5C4437683073}" dt="2020-06-14T14:27:00.845" v="3697"/>
            <ac:spMkLst>
              <pc:docMk/>
              <pc:sldMasterMk cId="4105345041" sldId="2147483842"/>
              <pc:sldLayoutMk cId="439308967" sldId="2147483846"/>
              <ac:spMk id="3" creationId="{00000000-0000-0000-0000-000000000000}"/>
            </ac:spMkLst>
          </pc:spChg>
          <pc:spChg chg="mod">
            <ac:chgData name="Simon Stadlinger" userId="4127b6c232a2bc73" providerId="LiveId" clId="{F4EBB878-6014-2F4B-8219-5C4437683073}" dt="2020-06-14T14:27:00.845" v="3697"/>
            <ac:spMkLst>
              <pc:docMk/>
              <pc:sldMasterMk cId="4105345041" sldId="2147483842"/>
              <pc:sldLayoutMk cId="439308967" sldId="2147483846"/>
              <ac:spMk id="4" creationId="{00000000-0000-0000-0000-000000000000}"/>
            </ac:spMkLst>
          </pc:spChg>
        </pc:sldLayoutChg>
        <pc:sldLayoutChg chg="modSp setBg">
          <pc:chgData name="Simon Stadlinger" userId="4127b6c232a2bc73" providerId="LiveId" clId="{F4EBB878-6014-2F4B-8219-5C4437683073}" dt="2020-06-14T14:27:00.845" v="3697"/>
          <pc:sldLayoutMkLst>
            <pc:docMk/>
            <pc:sldMasterMk cId="4105345041" sldId="2147483842"/>
            <pc:sldLayoutMk cId="3606061246" sldId="2147483847"/>
          </pc:sldLayoutMkLst>
          <pc:spChg chg="mod">
            <ac:chgData name="Simon Stadlinger" userId="4127b6c232a2bc73" providerId="LiveId" clId="{F4EBB878-6014-2F4B-8219-5C4437683073}" dt="2020-06-14T14:27:00.845" v="3697"/>
            <ac:spMkLst>
              <pc:docMk/>
              <pc:sldMasterMk cId="4105345041" sldId="2147483842"/>
              <pc:sldLayoutMk cId="3606061246" sldId="2147483847"/>
              <ac:spMk id="2" creationId="{00000000-0000-0000-0000-000000000000}"/>
            </ac:spMkLst>
          </pc:spChg>
          <pc:spChg chg="mod">
            <ac:chgData name="Simon Stadlinger" userId="4127b6c232a2bc73" providerId="LiveId" clId="{F4EBB878-6014-2F4B-8219-5C4437683073}" dt="2020-06-14T14:27:00.845" v="3697"/>
            <ac:spMkLst>
              <pc:docMk/>
              <pc:sldMasterMk cId="4105345041" sldId="2147483842"/>
              <pc:sldLayoutMk cId="3606061246" sldId="2147483847"/>
              <ac:spMk id="3" creationId="{00000000-0000-0000-0000-000000000000}"/>
            </ac:spMkLst>
          </pc:spChg>
          <pc:spChg chg="mod">
            <ac:chgData name="Simon Stadlinger" userId="4127b6c232a2bc73" providerId="LiveId" clId="{F4EBB878-6014-2F4B-8219-5C4437683073}" dt="2020-06-14T14:27:00.845" v="3697"/>
            <ac:spMkLst>
              <pc:docMk/>
              <pc:sldMasterMk cId="4105345041" sldId="2147483842"/>
              <pc:sldLayoutMk cId="3606061246" sldId="2147483847"/>
              <ac:spMk id="4" creationId="{00000000-0000-0000-0000-000000000000}"/>
            </ac:spMkLst>
          </pc:spChg>
          <pc:spChg chg="mod">
            <ac:chgData name="Simon Stadlinger" userId="4127b6c232a2bc73" providerId="LiveId" clId="{F4EBB878-6014-2F4B-8219-5C4437683073}" dt="2020-06-14T14:27:00.845" v="3697"/>
            <ac:spMkLst>
              <pc:docMk/>
              <pc:sldMasterMk cId="4105345041" sldId="2147483842"/>
              <pc:sldLayoutMk cId="3606061246" sldId="2147483847"/>
              <ac:spMk id="5" creationId="{00000000-0000-0000-0000-000000000000}"/>
            </ac:spMkLst>
          </pc:spChg>
          <pc:spChg chg="mod">
            <ac:chgData name="Simon Stadlinger" userId="4127b6c232a2bc73" providerId="LiveId" clId="{F4EBB878-6014-2F4B-8219-5C4437683073}" dt="2020-06-14T14:27:00.845" v="3697"/>
            <ac:spMkLst>
              <pc:docMk/>
              <pc:sldMasterMk cId="4105345041" sldId="2147483842"/>
              <pc:sldLayoutMk cId="3606061246" sldId="2147483847"/>
              <ac:spMk id="6" creationId="{00000000-0000-0000-0000-000000000000}"/>
            </ac:spMkLst>
          </pc:spChg>
        </pc:sldLayoutChg>
        <pc:sldLayoutChg chg="setBg">
          <pc:chgData name="Simon Stadlinger" userId="4127b6c232a2bc73" providerId="LiveId" clId="{F4EBB878-6014-2F4B-8219-5C4437683073}" dt="2020-05-27T13:15:34.269" v="220"/>
          <pc:sldLayoutMkLst>
            <pc:docMk/>
            <pc:sldMasterMk cId="4105345041" sldId="2147483842"/>
            <pc:sldLayoutMk cId="3150023360" sldId="2147483848"/>
          </pc:sldLayoutMkLst>
        </pc:sldLayoutChg>
        <pc:sldLayoutChg chg="setBg">
          <pc:chgData name="Simon Stadlinger" userId="4127b6c232a2bc73" providerId="LiveId" clId="{F4EBB878-6014-2F4B-8219-5C4437683073}" dt="2020-05-27T13:15:34.269" v="220"/>
          <pc:sldLayoutMkLst>
            <pc:docMk/>
            <pc:sldMasterMk cId="4105345041" sldId="2147483842"/>
            <pc:sldLayoutMk cId="3662599536" sldId="2147483849"/>
          </pc:sldLayoutMkLst>
        </pc:sldLayoutChg>
        <pc:sldLayoutChg chg="modSp setBg">
          <pc:chgData name="Simon Stadlinger" userId="4127b6c232a2bc73" providerId="LiveId" clId="{F4EBB878-6014-2F4B-8219-5C4437683073}" dt="2020-06-14T14:27:00.845" v="3697"/>
          <pc:sldLayoutMkLst>
            <pc:docMk/>
            <pc:sldMasterMk cId="4105345041" sldId="2147483842"/>
            <pc:sldLayoutMk cId="2369440132" sldId="2147483850"/>
          </pc:sldLayoutMkLst>
          <pc:spChg chg="mod">
            <ac:chgData name="Simon Stadlinger" userId="4127b6c232a2bc73" providerId="LiveId" clId="{F4EBB878-6014-2F4B-8219-5C4437683073}" dt="2020-06-14T14:27:00.845" v="3697"/>
            <ac:spMkLst>
              <pc:docMk/>
              <pc:sldMasterMk cId="4105345041" sldId="2147483842"/>
              <pc:sldLayoutMk cId="2369440132" sldId="2147483850"/>
              <ac:spMk id="2" creationId="{00000000-0000-0000-0000-000000000000}"/>
            </ac:spMkLst>
          </pc:spChg>
          <pc:spChg chg="mod">
            <ac:chgData name="Simon Stadlinger" userId="4127b6c232a2bc73" providerId="LiveId" clId="{F4EBB878-6014-2F4B-8219-5C4437683073}" dt="2020-06-14T14:27:00.845" v="3697"/>
            <ac:spMkLst>
              <pc:docMk/>
              <pc:sldMasterMk cId="4105345041" sldId="2147483842"/>
              <pc:sldLayoutMk cId="2369440132" sldId="2147483850"/>
              <ac:spMk id="3" creationId="{00000000-0000-0000-0000-000000000000}"/>
            </ac:spMkLst>
          </pc:spChg>
          <pc:spChg chg="mod">
            <ac:chgData name="Simon Stadlinger" userId="4127b6c232a2bc73" providerId="LiveId" clId="{F4EBB878-6014-2F4B-8219-5C4437683073}" dt="2020-06-14T14:27:00.845" v="3697"/>
            <ac:spMkLst>
              <pc:docMk/>
              <pc:sldMasterMk cId="4105345041" sldId="2147483842"/>
              <pc:sldLayoutMk cId="2369440132" sldId="2147483850"/>
              <ac:spMk id="4" creationId="{00000000-0000-0000-0000-000000000000}"/>
            </ac:spMkLst>
          </pc:spChg>
        </pc:sldLayoutChg>
        <pc:sldLayoutChg chg="modSp setBg">
          <pc:chgData name="Simon Stadlinger" userId="4127b6c232a2bc73" providerId="LiveId" clId="{F4EBB878-6014-2F4B-8219-5C4437683073}" dt="2020-06-14T14:27:00.845" v="3697"/>
          <pc:sldLayoutMkLst>
            <pc:docMk/>
            <pc:sldMasterMk cId="4105345041" sldId="2147483842"/>
            <pc:sldLayoutMk cId="2864052212" sldId="2147483851"/>
          </pc:sldLayoutMkLst>
          <pc:spChg chg="mod">
            <ac:chgData name="Simon Stadlinger" userId="4127b6c232a2bc73" providerId="LiveId" clId="{F4EBB878-6014-2F4B-8219-5C4437683073}" dt="2020-06-14T14:27:00.845" v="3697"/>
            <ac:spMkLst>
              <pc:docMk/>
              <pc:sldMasterMk cId="4105345041" sldId="2147483842"/>
              <pc:sldLayoutMk cId="2864052212" sldId="2147483851"/>
              <ac:spMk id="2" creationId="{00000000-0000-0000-0000-000000000000}"/>
            </ac:spMkLst>
          </pc:spChg>
          <pc:spChg chg="mod">
            <ac:chgData name="Simon Stadlinger" userId="4127b6c232a2bc73" providerId="LiveId" clId="{F4EBB878-6014-2F4B-8219-5C4437683073}" dt="2020-06-14T14:27:00.845" v="3697"/>
            <ac:spMkLst>
              <pc:docMk/>
              <pc:sldMasterMk cId="4105345041" sldId="2147483842"/>
              <pc:sldLayoutMk cId="2864052212" sldId="2147483851"/>
              <ac:spMk id="3" creationId="{00000000-0000-0000-0000-000000000000}"/>
            </ac:spMkLst>
          </pc:spChg>
          <pc:spChg chg="mod">
            <ac:chgData name="Simon Stadlinger" userId="4127b6c232a2bc73" providerId="LiveId" clId="{F4EBB878-6014-2F4B-8219-5C4437683073}" dt="2020-06-14T14:27:00.845" v="3697"/>
            <ac:spMkLst>
              <pc:docMk/>
              <pc:sldMasterMk cId="4105345041" sldId="2147483842"/>
              <pc:sldLayoutMk cId="2864052212" sldId="2147483851"/>
              <ac:spMk id="4" creationId="{00000000-0000-0000-0000-000000000000}"/>
            </ac:spMkLst>
          </pc:spChg>
        </pc:sldLayoutChg>
        <pc:sldLayoutChg chg="setBg">
          <pc:chgData name="Simon Stadlinger" userId="4127b6c232a2bc73" providerId="LiveId" clId="{F4EBB878-6014-2F4B-8219-5C4437683073}" dt="2020-05-27T13:15:34.269" v="220"/>
          <pc:sldLayoutMkLst>
            <pc:docMk/>
            <pc:sldMasterMk cId="4105345041" sldId="2147483842"/>
            <pc:sldLayoutMk cId="805482910" sldId="2147483852"/>
          </pc:sldLayoutMkLst>
        </pc:sldLayoutChg>
        <pc:sldLayoutChg chg="modSp setBg">
          <pc:chgData name="Simon Stadlinger" userId="4127b6c232a2bc73" providerId="LiveId" clId="{F4EBB878-6014-2F4B-8219-5C4437683073}" dt="2020-06-14T14:27:00.845" v="3697"/>
          <pc:sldLayoutMkLst>
            <pc:docMk/>
            <pc:sldMasterMk cId="4105345041" sldId="2147483842"/>
            <pc:sldLayoutMk cId="1379372326" sldId="2147483853"/>
          </pc:sldLayoutMkLst>
          <pc:spChg chg="mod">
            <ac:chgData name="Simon Stadlinger" userId="4127b6c232a2bc73" providerId="LiveId" clId="{F4EBB878-6014-2F4B-8219-5C4437683073}" dt="2020-06-14T14:27:00.845" v="3697"/>
            <ac:spMkLst>
              <pc:docMk/>
              <pc:sldMasterMk cId="4105345041" sldId="2147483842"/>
              <pc:sldLayoutMk cId="1379372326" sldId="2147483853"/>
              <ac:spMk id="2" creationId="{00000000-0000-0000-0000-000000000000}"/>
            </ac:spMkLst>
          </pc:spChg>
          <pc:spChg chg="mod">
            <ac:chgData name="Simon Stadlinger" userId="4127b6c232a2bc73" providerId="LiveId" clId="{F4EBB878-6014-2F4B-8219-5C4437683073}" dt="2020-06-14T14:27:00.845" v="3697"/>
            <ac:spMkLst>
              <pc:docMk/>
              <pc:sldMasterMk cId="4105345041" sldId="2147483842"/>
              <pc:sldLayoutMk cId="1379372326" sldId="2147483853"/>
              <ac:spMk id="3" creationId="{00000000-0000-0000-0000-000000000000}"/>
            </ac:spMkLst>
          </pc:spChg>
        </pc:sldLayoutChg>
      </pc:sldMasterChg>
    </pc:docChg>
  </pc:docChgLst>
  <pc:docChgLst>
    <pc:chgData name="moe spr" userId="b49c2d277463bf5b" providerId="LiveId" clId="{66A6F865-92B8-A149-A8CA-E90CD0FD922B}"/>
    <pc:docChg chg="undo custSel addSld delSld modSld">
      <pc:chgData name="moe spr" userId="b49c2d277463bf5b" providerId="LiveId" clId="{66A6F865-92B8-A149-A8CA-E90CD0FD922B}" dt="2020-05-29T10:00:04.575" v="147" actId="1076"/>
      <pc:docMkLst>
        <pc:docMk/>
      </pc:docMkLst>
      <pc:sldChg chg="addSp delSp modSp delAnim modAnim">
        <pc:chgData name="moe spr" userId="b49c2d277463bf5b" providerId="LiveId" clId="{66A6F865-92B8-A149-A8CA-E90CD0FD922B}" dt="2020-05-27T13:40:22.151" v="130" actId="478"/>
        <pc:sldMkLst>
          <pc:docMk/>
          <pc:sldMk cId="1155776362" sldId="257"/>
        </pc:sldMkLst>
        <pc:spChg chg="del">
          <ac:chgData name="moe spr" userId="b49c2d277463bf5b" providerId="LiveId" clId="{66A6F865-92B8-A149-A8CA-E90CD0FD922B}" dt="2020-05-27T13:34:12.763" v="21" actId="478"/>
          <ac:spMkLst>
            <pc:docMk/>
            <pc:sldMk cId="1155776362" sldId="257"/>
            <ac:spMk id="3" creationId="{51CA4F0D-51D4-6F46-9AA5-79F4F48A3320}"/>
          </ac:spMkLst>
        </pc:spChg>
        <pc:spChg chg="add del mod">
          <ac:chgData name="moe spr" userId="b49c2d277463bf5b" providerId="LiveId" clId="{66A6F865-92B8-A149-A8CA-E90CD0FD922B}" dt="2020-05-27T13:36:36.105" v="91" actId="478"/>
          <ac:spMkLst>
            <pc:docMk/>
            <pc:sldMk cId="1155776362" sldId="257"/>
            <ac:spMk id="205" creationId="{EBBFB964-AE1C-8C40-B869-9BF37439D915}"/>
          </ac:spMkLst>
        </pc:spChg>
        <pc:spChg chg="add del mod">
          <ac:chgData name="moe spr" userId="b49c2d277463bf5b" providerId="LiveId" clId="{66A6F865-92B8-A149-A8CA-E90CD0FD922B}" dt="2020-05-27T13:36:32.389" v="90" actId="478"/>
          <ac:spMkLst>
            <pc:docMk/>
            <pc:sldMk cId="1155776362" sldId="257"/>
            <ac:spMk id="206" creationId="{2C7E1429-B203-F444-9527-2796CE26444D}"/>
          </ac:spMkLst>
        </pc:spChg>
        <pc:spChg chg="add del mod">
          <ac:chgData name="moe spr" userId="b49c2d277463bf5b" providerId="LiveId" clId="{66A6F865-92B8-A149-A8CA-E90CD0FD922B}" dt="2020-05-27T13:38:01.117" v="98" actId="478"/>
          <ac:spMkLst>
            <pc:docMk/>
            <pc:sldMk cId="1155776362" sldId="257"/>
            <ac:spMk id="207" creationId="{1DAE7517-C3AB-2540-A7D8-42FAD923228F}"/>
          </ac:spMkLst>
        </pc:spChg>
        <pc:spChg chg="add del mod">
          <ac:chgData name="moe spr" userId="b49c2d277463bf5b" providerId="LiveId" clId="{66A6F865-92B8-A149-A8CA-E90CD0FD922B}" dt="2020-05-27T13:40:22.151" v="130" actId="478"/>
          <ac:spMkLst>
            <pc:docMk/>
            <pc:sldMk cId="1155776362" sldId="257"/>
            <ac:spMk id="208" creationId="{E403DB38-78C9-AA40-B677-95B3DC6526AE}"/>
          </ac:spMkLst>
        </pc:spChg>
        <pc:grpChg chg="add del mod">
          <ac:chgData name="moe spr" userId="b49c2d277463bf5b" providerId="LiveId" clId="{66A6F865-92B8-A149-A8CA-E90CD0FD922B}" dt="2020-05-27T13:30:19.985" v="9" actId="478"/>
          <ac:grpSpMkLst>
            <pc:docMk/>
            <pc:sldMk cId="1155776362" sldId="257"/>
            <ac:grpSpMk id="22" creationId="{B6B204AD-8FE1-FB4D-ACAF-40531F35224A}"/>
          </ac:grpSpMkLst>
        </pc:grpChg>
        <pc:grpChg chg="add del mod">
          <ac:chgData name="moe spr" userId="b49c2d277463bf5b" providerId="LiveId" clId="{66A6F865-92B8-A149-A8CA-E90CD0FD922B}" dt="2020-05-27T13:30:30.488" v="11" actId="478"/>
          <ac:grpSpMkLst>
            <pc:docMk/>
            <pc:sldMk cId="1155776362" sldId="257"/>
            <ac:grpSpMk id="43" creationId="{015AFB5D-9B91-1E49-ACB1-B2EB792166C8}"/>
          </ac:grpSpMkLst>
        </pc:grpChg>
        <pc:grpChg chg="del mod">
          <ac:chgData name="moe spr" userId="b49c2d277463bf5b" providerId="LiveId" clId="{66A6F865-92B8-A149-A8CA-E90CD0FD922B}" dt="2020-05-27T13:29:23.202" v="2" actId="478"/>
          <ac:grpSpMkLst>
            <pc:docMk/>
            <pc:sldMk cId="1155776362" sldId="257"/>
            <ac:grpSpMk id="47" creationId="{36743B24-FDA1-6B43-9A9F-87751FFDB15F}"/>
          </ac:grpSpMkLst>
        </pc:grpChg>
        <pc:grpChg chg="add del mod">
          <ac:chgData name="moe spr" userId="b49c2d277463bf5b" providerId="LiveId" clId="{66A6F865-92B8-A149-A8CA-E90CD0FD922B}" dt="2020-05-27T13:30:19.985" v="9" actId="478"/>
          <ac:grpSpMkLst>
            <pc:docMk/>
            <pc:sldMk cId="1155776362" sldId="257"/>
            <ac:grpSpMk id="60" creationId="{29BA1ED2-4676-6344-922E-E26F0BAAF481}"/>
          </ac:grpSpMkLst>
        </pc:grpChg>
        <pc:grpChg chg="del mod">
          <ac:chgData name="moe spr" userId="b49c2d277463bf5b" providerId="LiveId" clId="{66A6F865-92B8-A149-A8CA-E90CD0FD922B}" dt="2020-05-27T13:36:40.324" v="92" actId="478"/>
          <ac:grpSpMkLst>
            <pc:docMk/>
            <pc:sldMk cId="1155776362" sldId="257"/>
            <ac:grpSpMk id="81" creationId="{217FF2EC-1461-7A4E-89F1-623418CCA00B}"/>
          </ac:grpSpMkLst>
        </pc:grpChg>
        <pc:grpChg chg="del mod">
          <ac:chgData name="moe spr" userId="b49c2d277463bf5b" providerId="LiveId" clId="{66A6F865-92B8-A149-A8CA-E90CD0FD922B}" dt="2020-05-27T13:40:17.466" v="129" actId="478"/>
          <ac:grpSpMkLst>
            <pc:docMk/>
            <pc:sldMk cId="1155776362" sldId="257"/>
            <ac:grpSpMk id="100" creationId="{3E200C38-6921-FA4B-8806-C0C256DA6C70}"/>
          </ac:grpSpMkLst>
        </pc:grpChg>
        <pc:grpChg chg="del mod">
          <ac:chgData name="moe spr" userId="b49c2d277463bf5b" providerId="LiveId" clId="{66A6F865-92B8-A149-A8CA-E90CD0FD922B}" dt="2020-05-27T13:36:42.913" v="93" actId="478"/>
          <ac:grpSpMkLst>
            <pc:docMk/>
            <pc:sldMk cId="1155776362" sldId="257"/>
            <ac:grpSpMk id="138" creationId="{22990E7B-6200-314D-83C2-9AE978810C27}"/>
          </ac:grpSpMkLst>
        </pc:grpChg>
        <pc:grpChg chg="add del mod">
          <ac:chgData name="moe spr" userId="b49c2d277463bf5b" providerId="LiveId" clId="{66A6F865-92B8-A149-A8CA-E90CD0FD922B}" dt="2020-05-27T13:39:47.274" v="120" actId="478"/>
          <ac:grpSpMkLst>
            <pc:docMk/>
            <pc:sldMk cId="1155776362" sldId="257"/>
            <ac:grpSpMk id="209" creationId="{4CAE0283-1898-1344-B8F5-4A4AA726F96B}"/>
          </ac:grpSpMkLst>
        </pc:grpChg>
        <pc:grpChg chg="add del mod">
          <ac:chgData name="moe spr" userId="b49c2d277463bf5b" providerId="LiveId" clId="{66A6F865-92B8-A149-A8CA-E90CD0FD922B}" dt="2020-05-27T13:39:55.130" v="123" actId="478"/>
          <ac:grpSpMkLst>
            <pc:docMk/>
            <pc:sldMk cId="1155776362" sldId="257"/>
            <ac:grpSpMk id="232" creationId="{0FCA9209-2DCC-EC47-92C1-9D0B962C946D}"/>
          </ac:grpSpMkLst>
        </pc:grpChg>
        <pc:inkChg chg="mod">
          <ac:chgData name="moe spr" userId="b49c2d277463bf5b" providerId="LiveId" clId="{66A6F865-92B8-A149-A8CA-E90CD0FD922B}" dt="2020-05-27T13:29:12.466" v="0"/>
          <ac:inkMkLst>
            <pc:docMk/>
            <pc:sldMk cId="1155776362" sldId="257"/>
            <ac:inkMk id="23" creationId="{C2691114-5233-5549-ABC6-AC05ACC8F179}"/>
          </ac:inkMkLst>
        </pc:inkChg>
        <pc:inkChg chg="mod">
          <ac:chgData name="moe spr" userId="b49c2d277463bf5b" providerId="LiveId" clId="{66A6F865-92B8-A149-A8CA-E90CD0FD922B}" dt="2020-05-27T13:29:12.466" v="0"/>
          <ac:inkMkLst>
            <pc:docMk/>
            <pc:sldMk cId="1155776362" sldId="257"/>
            <ac:inkMk id="24" creationId="{670F9F33-8EAD-2A4E-A9F5-036203B90858}"/>
          </ac:inkMkLst>
        </pc:inkChg>
        <pc:inkChg chg="mod">
          <ac:chgData name="moe spr" userId="b49c2d277463bf5b" providerId="LiveId" clId="{66A6F865-92B8-A149-A8CA-E90CD0FD922B}" dt="2020-05-27T13:29:12.466" v="0"/>
          <ac:inkMkLst>
            <pc:docMk/>
            <pc:sldMk cId="1155776362" sldId="257"/>
            <ac:inkMk id="25" creationId="{9140135C-EBCD-FC43-906C-D531B6A48AD3}"/>
          </ac:inkMkLst>
        </pc:inkChg>
        <pc:inkChg chg="mod">
          <ac:chgData name="moe spr" userId="b49c2d277463bf5b" providerId="LiveId" clId="{66A6F865-92B8-A149-A8CA-E90CD0FD922B}" dt="2020-05-27T13:29:12.466" v="0"/>
          <ac:inkMkLst>
            <pc:docMk/>
            <pc:sldMk cId="1155776362" sldId="257"/>
            <ac:inkMk id="26" creationId="{EE287F6C-8F1C-054F-B376-D9393DB767CE}"/>
          </ac:inkMkLst>
        </pc:inkChg>
        <pc:inkChg chg="mod">
          <ac:chgData name="moe spr" userId="b49c2d277463bf5b" providerId="LiveId" clId="{66A6F865-92B8-A149-A8CA-E90CD0FD922B}" dt="2020-05-27T13:29:12.466" v="0"/>
          <ac:inkMkLst>
            <pc:docMk/>
            <pc:sldMk cId="1155776362" sldId="257"/>
            <ac:inkMk id="27" creationId="{EE7D47B4-AEE1-AF47-9D78-C700A4EBFDED}"/>
          </ac:inkMkLst>
        </pc:inkChg>
        <pc:inkChg chg="mod">
          <ac:chgData name="moe spr" userId="b49c2d277463bf5b" providerId="LiveId" clId="{66A6F865-92B8-A149-A8CA-E90CD0FD922B}" dt="2020-05-27T13:29:12.466" v="0"/>
          <ac:inkMkLst>
            <pc:docMk/>
            <pc:sldMk cId="1155776362" sldId="257"/>
            <ac:inkMk id="28" creationId="{6E0088FA-20B5-E44F-8E25-34B26609EFED}"/>
          </ac:inkMkLst>
        </pc:inkChg>
        <pc:inkChg chg="mod">
          <ac:chgData name="moe spr" userId="b49c2d277463bf5b" providerId="LiveId" clId="{66A6F865-92B8-A149-A8CA-E90CD0FD922B}" dt="2020-05-27T13:29:12.466" v="0"/>
          <ac:inkMkLst>
            <pc:docMk/>
            <pc:sldMk cId="1155776362" sldId="257"/>
            <ac:inkMk id="35" creationId="{25883341-9095-CA46-B76D-4ABDACBDD219}"/>
          </ac:inkMkLst>
        </pc:inkChg>
        <pc:inkChg chg="mod">
          <ac:chgData name="moe spr" userId="b49c2d277463bf5b" providerId="LiveId" clId="{66A6F865-92B8-A149-A8CA-E90CD0FD922B}" dt="2020-05-27T13:30:25.645" v="10"/>
          <ac:inkMkLst>
            <pc:docMk/>
            <pc:sldMk cId="1155776362" sldId="257"/>
            <ac:inkMk id="44" creationId="{B2E8DE7E-50EF-7D4B-A953-4A8965EE9010}"/>
          </ac:inkMkLst>
        </pc:inkChg>
        <pc:inkChg chg="mod">
          <ac:chgData name="moe spr" userId="b49c2d277463bf5b" providerId="LiveId" clId="{66A6F865-92B8-A149-A8CA-E90CD0FD922B}" dt="2020-05-27T13:30:25.645" v="10"/>
          <ac:inkMkLst>
            <pc:docMk/>
            <pc:sldMk cId="1155776362" sldId="257"/>
            <ac:inkMk id="45" creationId="{FF8ED7D9-5BCC-DB4C-9348-6310471FB9E6}"/>
          </ac:inkMkLst>
        </pc:inkChg>
        <pc:inkChg chg="mod">
          <ac:chgData name="moe spr" userId="b49c2d277463bf5b" providerId="LiveId" clId="{66A6F865-92B8-A149-A8CA-E90CD0FD922B}" dt="2020-05-27T13:30:25.645" v="10"/>
          <ac:inkMkLst>
            <pc:docMk/>
            <pc:sldMk cId="1155776362" sldId="257"/>
            <ac:inkMk id="46" creationId="{8C20AD4C-42B8-B74B-8ADA-BA5A2F6078B7}"/>
          </ac:inkMkLst>
        </pc:inkChg>
        <pc:inkChg chg="mod">
          <ac:chgData name="moe spr" userId="b49c2d277463bf5b" providerId="LiveId" clId="{66A6F865-92B8-A149-A8CA-E90CD0FD922B}" dt="2020-05-27T13:30:25.645" v="10"/>
          <ac:inkMkLst>
            <pc:docMk/>
            <pc:sldMk cId="1155776362" sldId="257"/>
            <ac:inkMk id="47" creationId="{4E59EB13-D8F8-554A-82D6-DFFF5F06B1BC}"/>
          </ac:inkMkLst>
        </pc:inkChg>
        <pc:inkChg chg="mod">
          <ac:chgData name="moe spr" userId="b49c2d277463bf5b" providerId="LiveId" clId="{66A6F865-92B8-A149-A8CA-E90CD0FD922B}" dt="2020-05-27T13:29:12.466" v="0"/>
          <ac:inkMkLst>
            <pc:docMk/>
            <pc:sldMk cId="1155776362" sldId="257"/>
            <ac:inkMk id="48" creationId="{ED99D718-4E55-EA46-8243-5E2EF7DA0E9F}"/>
          </ac:inkMkLst>
        </pc:inkChg>
        <pc:inkChg chg="mod">
          <ac:chgData name="moe spr" userId="b49c2d277463bf5b" providerId="LiveId" clId="{66A6F865-92B8-A149-A8CA-E90CD0FD922B}" dt="2020-05-27T13:29:12.466" v="0"/>
          <ac:inkMkLst>
            <pc:docMk/>
            <pc:sldMk cId="1155776362" sldId="257"/>
            <ac:inkMk id="49" creationId="{84381C49-2934-204B-ADF9-48CF92145EC7}"/>
          </ac:inkMkLst>
        </pc:inkChg>
        <pc:inkChg chg="mod">
          <ac:chgData name="moe spr" userId="b49c2d277463bf5b" providerId="LiveId" clId="{66A6F865-92B8-A149-A8CA-E90CD0FD922B}" dt="2020-05-27T13:29:12.466" v="0"/>
          <ac:inkMkLst>
            <pc:docMk/>
            <pc:sldMk cId="1155776362" sldId="257"/>
            <ac:inkMk id="50" creationId="{4D6F9475-8A41-4A4C-BE25-857A9F8A6E2B}"/>
          </ac:inkMkLst>
        </pc:inkChg>
        <pc:inkChg chg="mod">
          <ac:chgData name="moe spr" userId="b49c2d277463bf5b" providerId="LiveId" clId="{66A6F865-92B8-A149-A8CA-E90CD0FD922B}" dt="2020-05-27T13:29:12.466" v="0"/>
          <ac:inkMkLst>
            <pc:docMk/>
            <pc:sldMk cId="1155776362" sldId="257"/>
            <ac:inkMk id="51" creationId="{1F3E5A9B-C32D-644D-8C25-2A1FA63C0E33}"/>
          </ac:inkMkLst>
        </pc:inkChg>
        <pc:inkChg chg="mod">
          <ac:chgData name="moe spr" userId="b49c2d277463bf5b" providerId="LiveId" clId="{66A6F865-92B8-A149-A8CA-E90CD0FD922B}" dt="2020-05-27T13:29:12.466" v="0"/>
          <ac:inkMkLst>
            <pc:docMk/>
            <pc:sldMk cId="1155776362" sldId="257"/>
            <ac:inkMk id="52" creationId="{73895881-A4C8-2F4F-9A6E-FA87C2F94340}"/>
          </ac:inkMkLst>
        </pc:inkChg>
        <pc:inkChg chg="mod">
          <ac:chgData name="moe spr" userId="b49c2d277463bf5b" providerId="LiveId" clId="{66A6F865-92B8-A149-A8CA-E90CD0FD922B}" dt="2020-05-27T13:29:12.466" v="0"/>
          <ac:inkMkLst>
            <pc:docMk/>
            <pc:sldMk cId="1155776362" sldId="257"/>
            <ac:inkMk id="53" creationId="{620644BC-C4EE-AC4D-A758-EF2154866592}"/>
          </ac:inkMkLst>
        </pc:inkChg>
        <pc:inkChg chg="mod">
          <ac:chgData name="moe spr" userId="b49c2d277463bf5b" providerId="LiveId" clId="{66A6F865-92B8-A149-A8CA-E90CD0FD922B}" dt="2020-05-27T13:29:12.466" v="0"/>
          <ac:inkMkLst>
            <pc:docMk/>
            <pc:sldMk cId="1155776362" sldId="257"/>
            <ac:inkMk id="54" creationId="{26AA99C7-9E9D-324B-92F6-B88D2D753FB6}"/>
          </ac:inkMkLst>
        </pc:inkChg>
        <pc:inkChg chg="mod">
          <ac:chgData name="moe spr" userId="b49c2d277463bf5b" providerId="LiveId" clId="{66A6F865-92B8-A149-A8CA-E90CD0FD922B}" dt="2020-05-27T13:29:12.466" v="0"/>
          <ac:inkMkLst>
            <pc:docMk/>
            <pc:sldMk cId="1155776362" sldId="257"/>
            <ac:inkMk id="55" creationId="{EF61121C-3FC4-9D42-B7A7-E42285E19390}"/>
          </ac:inkMkLst>
        </pc:inkChg>
        <pc:inkChg chg="mod">
          <ac:chgData name="moe spr" userId="b49c2d277463bf5b" providerId="LiveId" clId="{66A6F865-92B8-A149-A8CA-E90CD0FD922B}" dt="2020-05-27T13:29:12.466" v="0"/>
          <ac:inkMkLst>
            <pc:docMk/>
            <pc:sldMk cId="1155776362" sldId="257"/>
            <ac:inkMk id="56" creationId="{0AEA67B3-F128-754E-B8EC-3E9E3B797E98}"/>
          </ac:inkMkLst>
        </pc:inkChg>
        <pc:inkChg chg="mod">
          <ac:chgData name="moe spr" userId="b49c2d277463bf5b" providerId="LiveId" clId="{66A6F865-92B8-A149-A8CA-E90CD0FD922B}" dt="2020-05-27T13:29:12.466" v="0"/>
          <ac:inkMkLst>
            <pc:docMk/>
            <pc:sldMk cId="1155776362" sldId="257"/>
            <ac:inkMk id="57" creationId="{AC4EEC1E-EFD7-A840-A2DF-4650C9BA6221}"/>
          </ac:inkMkLst>
        </pc:inkChg>
        <pc:inkChg chg="mod">
          <ac:chgData name="moe spr" userId="b49c2d277463bf5b" providerId="LiveId" clId="{66A6F865-92B8-A149-A8CA-E90CD0FD922B}" dt="2020-05-27T13:29:12.466" v="0"/>
          <ac:inkMkLst>
            <pc:docMk/>
            <pc:sldMk cId="1155776362" sldId="257"/>
            <ac:inkMk id="58" creationId="{622A6DE3-2583-D142-8F01-95D8CE19339B}"/>
          </ac:inkMkLst>
        </pc:inkChg>
        <pc:inkChg chg="mod">
          <ac:chgData name="moe spr" userId="b49c2d277463bf5b" providerId="LiveId" clId="{66A6F865-92B8-A149-A8CA-E90CD0FD922B}" dt="2020-05-27T13:29:12.466" v="0"/>
          <ac:inkMkLst>
            <pc:docMk/>
            <pc:sldMk cId="1155776362" sldId="257"/>
            <ac:inkMk id="59" creationId="{1E3ABA2F-CA66-024A-8EC8-13E16556BFB8}"/>
          </ac:inkMkLst>
        </pc:inkChg>
        <pc:inkChg chg="mod">
          <ac:chgData name="moe spr" userId="b49c2d277463bf5b" providerId="LiveId" clId="{66A6F865-92B8-A149-A8CA-E90CD0FD922B}" dt="2020-05-27T13:29:29.757" v="3"/>
          <ac:inkMkLst>
            <pc:docMk/>
            <pc:sldMk cId="1155776362" sldId="257"/>
            <ac:inkMk id="61" creationId="{24C42ECE-FAF8-444E-9C4C-D9342861D81F}"/>
          </ac:inkMkLst>
        </pc:inkChg>
        <pc:inkChg chg="mod">
          <ac:chgData name="moe spr" userId="b49c2d277463bf5b" providerId="LiveId" clId="{66A6F865-92B8-A149-A8CA-E90CD0FD922B}" dt="2020-05-27T13:29:29.757" v="3"/>
          <ac:inkMkLst>
            <pc:docMk/>
            <pc:sldMk cId="1155776362" sldId="257"/>
            <ac:inkMk id="62" creationId="{67EC827A-33C2-3547-9CA3-E714446F423B}"/>
          </ac:inkMkLst>
        </pc:inkChg>
        <pc:inkChg chg="mod">
          <ac:chgData name="moe spr" userId="b49c2d277463bf5b" providerId="LiveId" clId="{66A6F865-92B8-A149-A8CA-E90CD0FD922B}" dt="2020-05-27T13:29:29.757" v="3"/>
          <ac:inkMkLst>
            <pc:docMk/>
            <pc:sldMk cId="1155776362" sldId="257"/>
            <ac:inkMk id="63" creationId="{6296FF06-0AEF-CA40-89C9-DD1E8F79F3D9}"/>
          </ac:inkMkLst>
        </pc:inkChg>
        <pc:inkChg chg="mod">
          <ac:chgData name="moe spr" userId="b49c2d277463bf5b" providerId="LiveId" clId="{66A6F865-92B8-A149-A8CA-E90CD0FD922B}" dt="2020-05-27T13:29:29.757" v="3"/>
          <ac:inkMkLst>
            <pc:docMk/>
            <pc:sldMk cId="1155776362" sldId="257"/>
            <ac:inkMk id="64" creationId="{AC37D03A-8336-A646-9258-824228D266B0}"/>
          </ac:inkMkLst>
        </pc:inkChg>
        <pc:inkChg chg="mod">
          <ac:chgData name="moe spr" userId="b49c2d277463bf5b" providerId="LiveId" clId="{66A6F865-92B8-A149-A8CA-E90CD0FD922B}" dt="2020-05-27T13:29:29.757" v="3"/>
          <ac:inkMkLst>
            <pc:docMk/>
            <pc:sldMk cId="1155776362" sldId="257"/>
            <ac:inkMk id="65" creationId="{E87F47B4-DB9B-E442-B0B9-9733A0DE1D9C}"/>
          </ac:inkMkLst>
        </pc:inkChg>
        <pc:inkChg chg="mod">
          <ac:chgData name="moe spr" userId="b49c2d277463bf5b" providerId="LiveId" clId="{66A6F865-92B8-A149-A8CA-E90CD0FD922B}" dt="2020-05-27T13:29:29.757" v="3"/>
          <ac:inkMkLst>
            <pc:docMk/>
            <pc:sldMk cId="1155776362" sldId="257"/>
            <ac:inkMk id="66" creationId="{29947C3B-4B05-0841-8A09-BE324635E202}"/>
          </ac:inkMkLst>
        </pc:inkChg>
        <pc:inkChg chg="mod">
          <ac:chgData name="moe spr" userId="b49c2d277463bf5b" providerId="LiveId" clId="{66A6F865-92B8-A149-A8CA-E90CD0FD922B}" dt="2020-05-27T13:29:29.757" v="3"/>
          <ac:inkMkLst>
            <pc:docMk/>
            <pc:sldMk cId="1155776362" sldId="257"/>
            <ac:inkMk id="67" creationId="{6606E376-7BB3-3A43-8AC1-57A788A200B8}"/>
          </ac:inkMkLst>
        </pc:inkChg>
        <pc:inkChg chg="mod">
          <ac:chgData name="moe spr" userId="b49c2d277463bf5b" providerId="LiveId" clId="{66A6F865-92B8-A149-A8CA-E90CD0FD922B}" dt="2020-05-27T13:29:29.757" v="3"/>
          <ac:inkMkLst>
            <pc:docMk/>
            <pc:sldMk cId="1155776362" sldId="257"/>
            <ac:inkMk id="68" creationId="{746CC7BD-D21F-3A45-950D-78327D0FAE7C}"/>
          </ac:inkMkLst>
        </pc:inkChg>
        <pc:inkChg chg="mod">
          <ac:chgData name="moe spr" userId="b49c2d277463bf5b" providerId="LiveId" clId="{66A6F865-92B8-A149-A8CA-E90CD0FD922B}" dt="2020-05-27T13:29:29.757" v="3"/>
          <ac:inkMkLst>
            <pc:docMk/>
            <pc:sldMk cId="1155776362" sldId="257"/>
            <ac:inkMk id="69" creationId="{3B75FF74-2CAC-714E-9CB2-42A931B5AB4D}"/>
          </ac:inkMkLst>
        </pc:inkChg>
        <pc:inkChg chg="mod">
          <ac:chgData name="moe spr" userId="b49c2d277463bf5b" providerId="LiveId" clId="{66A6F865-92B8-A149-A8CA-E90CD0FD922B}" dt="2020-05-27T13:29:29.757" v="3"/>
          <ac:inkMkLst>
            <pc:docMk/>
            <pc:sldMk cId="1155776362" sldId="257"/>
            <ac:inkMk id="70" creationId="{423ADE07-DFEC-DA4B-B95C-88893D19DBA1}"/>
          </ac:inkMkLst>
        </pc:inkChg>
        <pc:inkChg chg="mod">
          <ac:chgData name="moe spr" userId="b49c2d277463bf5b" providerId="LiveId" clId="{66A6F865-92B8-A149-A8CA-E90CD0FD922B}" dt="2020-05-27T13:29:29.757" v="3"/>
          <ac:inkMkLst>
            <pc:docMk/>
            <pc:sldMk cId="1155776362" sldId="257"/>
            <ac:inkMk id="71" creationId="{E9CB89F0-9F85-ED47-A736-5FA36458FB12}"/>
          </ac:inkMkLst>
        </pc:inkChg>
        <pc:inkChg chg="mod">
          <ac:chgData name="moe spr" userId="b49c2d277463bf5b" providerId="LiveId" clId="{66A6F865-92B8-A149-A8CA-E90CD0FD922B}" dt="2020-05-27T13:29:29.757" v="3"/>
          <ac:inkMkLst>
            <pc:docMk/>
            <pc:sldMk cId="1155776362" sldId="257"/>
            <ac:inkMk id="72" creationId="{4BAE89F3-995F-FD47-B923-7F2B5B9C8861}"/>
          </ac:inkMkLst>
        </pc:inkChg>
        <pc:inkChg chg="mod">
          <ac:chgData name="moe spr" userId="b49c2d277463bf5b" providerId="LiveId" clId="{66A6F865-92B8-A149-A8CA-E90CD0FD922B}" dt="2020-05-27T13:29:29.757" v="3"/>
          <ac:inkMkLst>
            <pc:docMk/>
            <pc:sldMk cId="1155776362" sldId="257"/>
            <ac:inkMk id="73" creationId="{5026236D-18A2-B946-82A8-F650B70B6DCC}"/>
          </ac:inkMkLst>
        </pc:inkChg>
        <pc:inkChg chg="mod">
          <ac:chgData name="moe spr" userId="b49c2d277463bf5b" providerId="LiveId" clId="{66A6F865-92B8-A149-A8CA-E90CD0FD922B}" dt="2020-05-27T13:29:29.757" v="3"/>
          <ac:inkMkLst>
            <pc:docMk/>
            <pc:sldMk cId="1155776362" sldId="257"/>
            <ac:inkMk id="74" creationId="{2D54CFE5-EAB9-8D4A-89A4-A350C0A1DB18}"/>
          </ac:inkMkLst>
        </pc:inkChg>
        <pc:inkChg chg="mod">
          <ac:chgData name="moe spr" userId="b49c2d277463bf5b" providerId="LiveId" clId="{66A6F865-92B8-A149-A8CA-E90CD0FD922B}" dt="2020-05-27T13:29:29.757" v="3"/>
          <ac:inkMkLst>
            <pc:docMk/>
            <pc:sldMk cId="1155776362" sldId="257"/>
            <ac:inkMk id="75" creationId="{747EFA38-6731-A24D-9B75-117C7318A1D2}"/>
          </ac:inkMkLst>
        </pc:inkChg>
        <pc:inkChg chg="mod">
          <ac:chgData name="moe spr" userId="b49c2d277463bf5b" providerId="LiveId" clId="{66A6F865-92B8-A149-A8CA-E90CD0FD922B}" dt="2020-05-27T13:29:29.757" v="3"/>
          <ac:inkMkLst>
            <pc:docMk/>
            <pc:sldMk cId="1155776362" sldId="257"/>
            <ac:inkMk id="76" creationId="{64875E89-FB30-C646-A214-007675F8F844}"/>
          </ac:inkMkLst>
        </pc:inkChg>
        <pc:inkChg chg="mod">
          <ac:chgData name="moe spr" userId="b49c2d277463bf5b" providerId="LiveId" clId="{66A6F865-92B8-A149-A8CA-E90CD0FD922B}" dt="2020-05-27T13:29:29.757" v="3"/>
          <ac:inkMkLst>
            <pc:docMk/>
            <pc:sldMk cId="1155776362" sldId="257"/>
            <ac:inkMk id="77" creationId="{2AE9EA41-93A6-C347-BA76-B7691057FA8C}"/>
          </ac:inkMkLst>
        </pc:inkChg>
        <pc:inkChg chg="mod">
          <ac:chgData name="moe spr" userId="b49c2d277463bf5b" providerId="LiveId" clId="{66A6F865-92B8-A149-A8CA-E90CD0FD922B}" dt="2020-05-27T13:29:29.757" v="3"/>
          <ac:inkMkLst>
            <pc:docMk/>
            <pc:sldMk cId="1155776362" sldId="257"/>
            <ac:inkMk id="78" creationId="{BF1995E7-E16F-7A40-B09D-419C5E61AB76}"/>
          </ac:inkMkLst>
        </pc:inkChg>
        <pc:inkChg chg="mod">
          <ac:chgData name="moe spr" userId="b49c2d277463bf5b" providerId="LiveId" clId="{66A6F865-92B8-A149-A8CA-E90CD0FD922B}" dt="2020-05-27T13:29:29.757" v="3"/>
          <ac:inkMkLst>
            <pc:docMk/>
            <pc:sldMk cId="1155776362" sldId="257"/>
            <ac:inkMk id="79" creationId="{AA4DD055-3309-394D-BF17-BBB686056949}"/>
          </ac:inkMkLst>
        </pc:inkChg>
        <pc:inkChg chg="mod">
          <ac:chgData name="moe spr" userId="b49c2d277463bf5b" providerId="LiveId" clId="{66A6F865-92B8-A149-A8CA-E90CD0FD922B}" dt="2020-05-27T13:30:25.645" v="10"/>
          <ac:inkMkLst>
            <pc:docMk/>
            <pc:sldMk cId="1155776362" sldId="257"/>
            <ac:inkMk id="80" creationId="{F4BDB6EC-BB2B-B94C-B7B7-63571D107649}"/>
          </ac:inkMkLst>
        </pc:inkChg>
        <pc:inkChg chg="mod">
          <ac:chgData name="moe spr" userId="b49c2d277463bf5b" providerId="LiveId" clId="{66A6F865-92B8-A149-A8CA-E90CD0FD922B}" dt="2020-05-27T13:30:25.645" v="10"/>
          <ac:inkMkLst>
            <pc:docMk/>
            <pc:sldMk cId="1155776362" sldId="257"/>
            <ac:inkMk id="81" creationId="{82BF9A0D-900E-EF44-8CA3-0130A1B5AE5F}"/>
          </ac:inkMkLst>
        </pc:inkChg>
        <pc:inkChg chg="mod">
          <ac:chgData name="moe spr" userId="b49c2d277463bf5b" providerId="LiveId" clId="{66A6F865-92B8-A149-A8CA-E90CD0FD922B}" dt="2020-05-27T13:30:25.645" v="10"/>
          <ac:inkMkLst>
            <pc:docMk/>
            <pc:sldMk cId="1155776362" sldId="257"/>
            <ac:inkMk id="82" creationId="{412F8DB9-3575-5D4D-8520-9E0D008B49C7}"/>
          </ac:inkMkLst>
        </pc:inkChg>
        <pc:inkChg chg="mod">
          <ac:chgData name="moe spr" userId="b49c2d277463bf5b" providerId="LiveId" clId="{66A6F865-92B8-A149-A8CA-E90CD0FD922B}" dt="2020-05-27T13:30:25.645" v="10"/>
          <ac:inkMkLst>
            <pc:docMk/>
            <pc:sldMk cId="1155776362" sldId="257"/>
            <ac:inkMk id="83" creationId="{EF3FD1C4-CDE1-774D-B07B-8287389FE3A3}"/>
          </ac:inkMkLst>
        </pc:inkChg>
        <pc:inkChg chg="mod">
          <ac:chgData name="moe spr" userId="b49c2d277463bf5b" providerId="LiveId" clId="{66A6F865-92B8-A149-A8CA-E90CD0FD922B}" dt="2020-05-27T13:30:25.645" v="10"/>
          <ac:inkMkLst>
            <pc:docMk/>
            <pc:sldMk cId="1155776362" sldId="257"/>
            <ac:inkMk id="84" creationId="{FF669E74-F793-1347-8404-7C720608CC26}"/>
          </ac:inkMkLst>
        </pc:inkChg>
        <pc:inkChg chg="mod">
          <ac:chgData name="moe spr" userId="b49c2d277463bf5b" providerId="LiveId" clId="{66A6F865-92B8-A149-A8CA-E90CD0FD922B}" dt="2020-05-27T13:30:25.645" v="10"/>
          <ac:inkMkLst>
            <pc:docMk/>
            <pc:sldMk cId="1155776362" sldId="257"/>
            <ac:inkMk id="85" creationId="{1271EA9C-F6CE-D542-B88E-192F66445B51}"/>
          </ac:inkMkLst>
        </pc:inkChg>
        <pc:inkChg chg="mod">
          <ac:chgData name="moe spr" userId="b49c2d277463bf5b" providerId="LiveId" clId="{66A6F865-92B8-A149-A8CA-E90CD0FD922B}" dt="2020-05-27T13:30:25.645" v="10"/>
          <ac:inkMkLst>
            <pc:docMk/>
            <pc:sldMk cId="1155776362" sldId="257"/>
            <ac:inkMk id="86" creationId="{88C608A6-A11B-E747-89B7-F3AD5C9B67BC}"/>
          </ac:inkMkLst>
        </pc:inkChg>
        <pc:inkChg chg="mod">
          <ac:chgData name="moe spr" userId="b49c2d277463bf5b" providerId="LiveId" clId="{66A6F865-92B8-A149-A8CA-E90CD0FD922B}" dt="2020-05-27T13:30:25.645" v="10"/>
          <ac:inkMkLst>
            <pc:docMk/>
            <pc:sldMk cId="1155776362" sldId="257"/>
            <ac:inkMk id="87" creationId="{66896055-84A6-9B43-8F36-A81C74975F20}"/>
          </ac:inkMkLst>
        </pc:inkChg>
        <pc:inkChg chg="mod">
          <ac:chgData name="moe spr" userId="b49c2d277463bf5b" providerId="LiveId" clId="{66A6F865-92B8-A149-A8CA-E90CD0FD922B}" dt="2020-05-27T13:30:25.645" v="10"/>
          <ac:inkMkLst>
            <pc:docMk/>
            <pc:sldMk cId="1155776362" sldId="257"/>
            <ac:inkMk id="88" creationId="{4D5779FD-A166-954E-901D-5659DFA9D4C9}"/>
          </ac:inkMkLst>
        </pc:inkChg>
        <pc:inkChg chg="mod">
          <ac:chgData name="moe spr" userId="b49c2d277463bf5b" providerId="LiveId" clId="{66A6F865-92B8-A149-A8CA-E90CD0FD922B}" dt="2020-05-27T13:30:25.645" v="10"/>
          <ac:inkMkLst>
            <pc:docMk/>
            <pc:sldMk cId="1155776362" sldId="257"/>
            <ac:inkMk id="89" creationId="{9666BCAE-9023-6E43-B474-FE132301A185}"/>
          </ac:inkMkLst>
        </pc:inkChg>
        <pc:inkChg chg="mod">
          <ac:chgData name="moe spr" userId="b49c2d277463bf5b" providerId="LiveId" clId="{66A6F865-92B8-A149-A8CA-E90CD0FD922B}" dt="2020-05-27T13:30:25.645" v="10"/>
          <ac:inkMkLst>
            <pc:docMk/>
            <pc:sldMk cId="1155776362" sldId="257"/>
            <ac:inkMk id="90" creationId="{8DE9D3BE-32C0-BB44-AF80-6A4ABFF0662F}"/>
          </ac:inkMkLst>
        </pc:inkChg>
        <pc:inkChg chg="mod">
          <ac:chgData name="moe spr" userId="b49c2d277463bf5b" providerId="LiveId" clId="{66A6F865-92B8-A149-A8CA-E90CD0FD922B}" dt="2020-05-27T13:30:25.645" v="10"/>
          <ac:inkMkLst>
            <pc:docMk/>
            <pc:sldMk cId="1155776362" sldId="257"/>
            <ac:inkMk id="91" creationId="{02BF1F45-D2B2-754C-B8AB-0C93DB3D141D}"/>
          </ac:inkMkLst>
        </pc:inkChg>
        <pc:inkChg chg="mod">
          <ac:chgData name="moe spr" userId="b49c2d277463bf5b" providerId="LiveId" clId="{66A6F865-92B8-A149-A8CA-E90CD0FD922B}" dt="2020-05-27T13:30:25.645" v="10"/>
          <ac:inkMkLst>
            <pc:docMk/>
            <pc:sldMk cId="1155776362" sldId="257"/>
            <ac:inkMk id="92" creationId="{F8914041-D451-AF46-89A9-855D5A25177F}"/>
          </ac:inkMkLst>
        </pc:inkChg>
        <pc:inkChg chg="mod">
          <ac:chgData name="moe spr" userId="b49c2d277463bf5b" providerId="LiveId" clId="{66A6F865-92B8-A149-A8CA-E90CD0FD922B}" dt="2020-05-27T13:30:25.645" v="10"/>
          <ac:inkMkLst>
            <pc:docMk/>
            <pc:sldMk cId="1155776362" sldId="257"/>
            <ac:inkMk id="93" creationId="{AB1637D6-156A-7D46-90E6-2E8E3620E51E}"/>
          </ac:inkMkLst>
        </pc:inkChg>
        <pc:inkChg chg="mod">
          <ac:chgData name="moe spr" userId="b49c2d277463bf5b" providerId="LiveId" clId="{66A6F865-92B8-A149-A8CA-E90CD0FD922B}" dt="2020-05-27T13:30:25.645" v="10"/>
          <ac:inkMkLst>
            <pc:docMk/>
            <pc:sldMk cId="1155776362" sldId="257"/>
            <ac:inkMk id="94" creationId="{1C3E0076-1A89-2E4C-8616-F26284663160}"/>
          </ac:inkMkLst>
        </pc:inkChg>
        <pc:inkChg chg="mod">
          <ac:chgData name="moe spr" userId="b49c2d277463bf5b" providerId="LiveId" clId="{66A6F865-92B8-A149-A8CA-E90CD0FD922B}" dt="2020-05-27T13:39:38.546" v="118"/>
          <ac:inkMkLst>
            <pc:docMk/>
            <pc:sldMk cId="1155776362" sldId="257"/>
            <ac:inkMk id="210" creationId="{CE5F655D-4A26-C948-8681-826427613823}"/>
          </ac:inkMkLst>
        </pc:inkChg>
        <pc:inkChg chg="mod">
          <ac:chgData name="moe spr" userId="b49c2d277463bf5b" providerId="LiveId" clId="{66A6F865-92B8-A149-A8CA-E90CD0FD922B}" dt="2020-05-27T13:39:38.546" v="118"/>
          <ac:inkMkLst>
            <pc:docMk/>
            <pc:sldMk cId="1155776362" sldId="257"/>
            <ac:inkMk id="211" creationId="{187EAD36-CDC1-3B49-8FB9-2586E455C5EA}"/>
          </ac:inkMkLst>
        </pc:inkChg>
        <pc:inkChg chg="mod">
          <ac:chgData name="moe spr" userId="b49c2d277463bf5b" providerId="LiveId" clId="{66A6F865-92B8-A149-A8CA-E90CD0FD922B}" dt="2020-05-27T13:39:38.546" v="118"/>
          <ac:inkMkLst>
            <pc:docMk/>
            <pc:sldMk cId="1155776362" sldId="257"/>
            <ac:inkMk id="212" creationId="{8B6445DD-0490-224C-9C4B-C18A19274B3E}"/>
          </ac:inkMkLst>
        </pc:inkChg>
        <pc:inkChg chg="mod">
          <ac:chgData name="moe spr" userId="b49c2d277463bf5b" providerId="LiveId" clId="{66A6F865-92B8-A149-A8CA-E90CD0FD922B}" dt="2020-05-27T13:39:38.546" v="118"/>
          <ac:inkMkLst>
            <pc:docMk/>
            <pc:sldMk cId="1155776362" sldId="257"/>
            <ac:inkMk id="213" creationId="{15241F54-3F53-2A43-AAEB-28D14D2A79D2}"/>
          </ac:inkMkLst>
        </pc:inkChg>
        <pc:inkChg chg="mod">
          <ac:chgData name="moe spr" userId="b49c2d277463bf5b" providerId="LiveId" clId="{66A6F865-92B8-A149-A8CA-E90CD0FD922B}" dt="2020-05-27T13:39:38.546" v="118"/>
          <ac:inkMkLst>
            <pc:docMk/>
            <pc:sldMk cId="1155776362" sldId="257"/>
            <ac:inkMk id="214" creationId="{13F6B37C-8433-F34E-85FC-B6A711E86A82}"/>
          </ac:inkMkLst>
        </pc:inkChg>
        <pc:inkChg chg="mod">
          <ac:chgData name="moe spr" userId="b49c2d277463bf5b" providerId="LiveId" clId="{66A6F865-92B8-A149-A8CA-E90CD0FD922B}" dt="2020-05-27T13:39:38.546" v="118"/>
          <ac:inkMkLst>
            <pc:docMk/>
            <pc:sldMk cId="1155776362" sldId="257"/>
            <ac:inkMk id="215" creationId="{3B7ACE7A-86AA-8B43-8099-7EE947B32772}"/>
          </ac:inkMkLst>
        </pc:inkChg>
        <pc:inkChg chg="mod">
          <ac:chgData name="moe spr" userId="b49c2d277463bf5b" providerId="LiveId" clId="{66A6F865-92B8-A149-A8CA-E90CD0FD922B}" dt="2020-05-27T13:39:38.546" v="118"/>
          <ac:inkMkLst>
            <pc:docMk/>
            <pc:sldMk cId="1155776362" sldId="257"/>
            <ac:inkMk id="216" creationId="{8A5E6BEF-B3D8-C24B-9BC3-14D5B597007A}"/>
          </ac:inkMkLst>
        </pc:inkChg>
        <pc:inkChg chg="mod">
          <ac:chgData name="moe spr" userId="b49c2d277463bf5b" providerId="LiveId" clId="{66A6F865-92B8-A149-A8CA-E90CD0FD922B}" dt="2020-05-27T13:39:38.546" v="118"/>
          <ac:inkMkLst>
            <pc:docMk/>
            <pc:sldMk cId="1155776362" sldId="257"/>
            <ac:inkMk id="217" creationId="{018E5F6E-AADD-6D44-A37A-7420D2F5E926}"/>
          </ac:inkMkLst>
        </pc:inkChg>
        <pc:inkChg chg="mod">
          <ac:chgData name="moe spr" userId="b49c2d277463bf5b" providerId="LiveId" clId="{66A6F865-92B8-A149-A8CA-E90CD0FD922B}" dt="2020-05-27T13:39:38.546" v="118"/>
          <ac:inkMkLst>
            <pc:docMk/>
            <pc:sldMk cId="1155776362" sldId="257"/>
            <ac:inkMk id="218" creationId="{A887C13F-F359-A74C-A92A-A21837F71C75}"/>
          </ac:inkMkLst>
        </pc:inkChg>
        <pc:inkChg chg="mod">
          <ac:chgData name="moe spr" userId="b49c2d277463bf5b" providerId="LiveId" clId="{66A6F865-92B8-A149-A8CA-E90CD0FD922B}" dt="2020-05-27T13:39:38.546" v="118"/>
          <ac:inkMkLst>
            <pc:docMk/>
            <pc:sldMk cId="1155776362" sldId="257"/>
            <ac:inkMk id="219" creationId="{07F57173-34F2-0040-BDE0-02786D2E11B5}"/>
          </ac:inkMkLst>
        </pc:inkChg>
        <pc:inkChg chg="mod">
          <ac:chgData name="moe spr" userId="b49c2d277463bf5b" providerId="LiveId" clId="{66A6F865-92B8-A149-A8CA-E90CD0FD922B}" dt="2020-05-27T13:39:38.546" v="118"/>
          <ac:inkMkLst>
            <pc:docMk/>
            <pc:sldMk cId="1155776362" sldId="257"/>
            <ac:inkMk id="220" creationId="{FFC9DE07-DB10-F84D-A9F4-30BCC75E55CE}"/>
          </ac:inkMkLst>
        </pc:inkChg>
        <pc:inkChg chg="mod">
          <ac:chgData name="moe spr" userId="b49c2d277463bf5b" providerId="LiveId" clId="{66A6F865-92B8-A149-A8CA-E90CD0FD922B}" dt="2020-05-27T13:39:38.546" v="118"/>
          <ac:inkMkLst>
            <pc:docMk/>
            <pc:sldMk cId="1155776362" sldId="257"/>
            <ac:inkMk id="221" creationId="{E5CB71E3-261F-094A-B8A7-C32D4638C3C8}"/>
          </ac:inkMkLst>
        </pc:inkChg>
        <pc:inkChg chg="mod">
          <ac:chgData name="moe spr" userId="b49c2d277463bf5b" providerId="LiveId" clId="{66A6F865-92B8-A149-A8CA-E90CD0FD922B}" dt="2020-05-27T13:39:38.546" v="118"/>
          <ac:inkMkLst>
            <pc:docMk/>
            <pc:sldMk cId="1155776362" sldId="257"/>
            <ac:inkMk id="222" creationId="{CDB8B6C8-B785-164A-AD40-2C6911C1CDE9}"/>
          </ac:inkMkLst>
        </pc:inkChg>
        <pc:inkChg chg="mod">
          <ac:chgData name="moe spr" userId="b49c2d277463bf5b" providerId="LiveId" clId="{66A6F865-92B8-A149-A8CA-E90CD0FD922B}" dt="2020-05-27T13:39:38.546" v="118"/>
          <ac:inkMkLst>
            <pc:docMk/>
            <pc:sldMk cId="1155776362" sldId="257"/>
            <ac:inkMk id="223" creationId="{485F05A9-44F9-5D41-B3E2-E98B084D58B2}"/>
          </ac:inkMkLst>
        </pc:inkChg>
        <pc:inkChg chg="mod">
          <ac:chgData name="moe spr" userId="b49c2d277463bf5b" providerId="LiveId" clId="{66A6F865-92B8-A149-A8CA-E90CD0FD922B}" dt="2020-05-27T13:39:38.546" v="118"/>
          <ac:inkMkLst>
            <pc:docMk/>
            <pc:sldMk cId="1155776362" sldId="257"/>
            <ac:inkMk id="224" creationId="{4C6CF489-0784-5D4C-9968-7D15A17DD604}"/>
          </ac:inkMkLst>
        </pc:inkChg>
        <pc:inkChg chg="mod">
          <ac:chgData name="moe spr" userId="b49c2d277463bf5b" providerId="LiveId" clId="{66A6F865-92B8-A149-A8CA-E90CD0FD922B}" dt="2020-05-27T13:39:38.546" v="118"/>
          <ac:inkMkLst>
            <pc:docMk/>
            <pc:sldMk cId="1155776362" sldId="257"/>
            <ac:inkMk id="225" creationId="{8B0EC1E4-C03D-464A-8D97-139D872D5EF0}"/>
          </ac:inkMkLst>
        </pc:inkChg>
        <pc:inkChg chg="mod">
          <ac:chgData name="moe spr" userId="b49c2d277463bf5b" providerId="LiveId" clId="{66A6F865-92B8-A149-A8CA-E90CD0FD922B}" dt="2020-05-27T13:39:38.546" v="118"/>
          <ac:inkMkLst>
            <pc:docMk/>
            <pc:sldMk cId="1155776362" sldId="257"/>
            <ac:inkMk id="226" creationId="{E382FF8A-605E-C848-A00E-75FD7A3C8590}"/>
          </ac:inkMkLst>
        </pc:inkChg>
        <pc:inkChg chg="mod">
          <ac:chgData name="moe spr" userId="b49c2d277463bf5b" providerId="LiveId" clId="{66A6F865-92B8-A149-A8CA-E90CD0FD922B}" dt="2020-05-27T13:39:38.546" v="118"/>
          <ac:inkMkLst>
            <pc:docMk/>
            <pc:sldMk cId="1155776362" sldId="257"/>
            <ac:inkMk id="227" creationId="{36739756-8D66-8B47-8A7C-C3CD4340EC4F}"/>
          </ac:inkMkLst>
        </pc:inkChg>
        <pc:inkChg chg="mod">
          <ac:chgData name="moe spr" userId="b49c2d277463bf5b" providerId="LiveId" clId="{66A6F865-92B8-A149-A8CA-E90CD0FD922B}" dt="2020-05-27T13:39:38.546" v="118"/>
          <ac:inkMkLst>
            <pc:docMk/>
            <pc:sldMk cId="1155776362" sldId="257"/>
            <ac:inkMk id="228" creationId="{4B107775-A97D-1145-9420-A22AD5EA575A}"/>
          </ac:inkMkLst>
        </pc:inkChg>
        <pc:inkChg chg="mod">
          <ac:chgData name="moe spr" userId="b49c2d277463bf5b" providerId="LiveId" clId="{66A6F865-92B8-A149-A8CA-E90CD0FD922B}" dt="2020-05-27T13:39:38.546" v="118"/>
          <ac:inkMkLst>
            <pc:docMk/>
            <pc:sldMk cId="1155776362" sldId="257"/>
            <ac:inkMk id="229" creationId="{E3718B52-CD9A-D442-A267-F61E77E78D09}"/>
          </ac:inkMkLst>
        </pc:inkChg>
        <pc:inkChg chg="mod">
          <ac:chgData name="moe spr" userId="b49c2d277463bf5b" providerId="LiveId" clId="{66A6F865-92B8-A149-A8CA-E90CD0FD922B}" dt="2020-05-27T13:39:38.546" v="118"/>
          <ac:inkMkLst>
            <pc:docMk/>
            <pc:sldMk cId="1155776362" sldId="257"/>
            <ac:inkMk id="230" creationId="{BA43FB45-37A9-314E-910E-AE13CB218CD8}"/>
          </ac:inkMkLst>
        </pc:inkChg>
        <pc:inkChg chg="mod">
          <ac:chgData name="moe spr" userId="b49c2d277463bf5b" providerId="LiveId" clId="{66A6F865-92B8-A149-A8CA-E90CD0FD922B}" dt="2020-05-27T13:39:38.546" v="118"/>
          <ac:inkMkLst>
            <pc:docMk/>
            <pc:sldMk cId="1155776362" sldId="257"/>
            <ac:inkMk id="231" creationId="{ED6F22B2-45FC-2544-A1DB-08AE245BB654}"/>
          </ac:inkMkLst>
        </pc:inkChg>
        <pc:inkChg chg="mod">
          <ac:chgData name="moe spr" userId="b49c2d277463bf5b" providerId="LiveId" clId="{66A6F865-92B8-A149-A8CA-E90CD0FD922B}" dt="2020-05-27T13:39:50.960" v="121"/>
          <ac:inkMkLst>
            <pc:docMk/>
            <pc:sldMk cId="1155776362" sldId="257"/>
            <ac:inkMk id="233" creationId="{73C0BFEF-FD21-954C-88E1-E9F49B98A8D1}"/>
          </ac:inkMkLst>
        </pc:inkChg>
        <pc:inkChg chg="mod">
          <ac:chgData name="moe spr" userId="b49c2d277463bf5b" providerId="LiveId" clId="{66A6F865-92B8-A149-A8CA-E90CD0FD922B}" dt="2020-05-27T13:39:50.960" v="121"/>
          <ac:inkMkLst>
            <pc:docMk/>
            <pc:sldMk cId="1155776362" sldId="257"/>
            <ac:inkMk id="234" creationId="{C4C26FA6-B24A-CD45-AE0E-4BE2A5CEC631}"/>
          </ac:inkMkLst>
        </pc:inkChg>
        <pc:inkChg chg="mod">
          <ac:chgData name="moe spr" userId="b49c2d277463bf5b" providerId="LiveId" clId="{66A6F865-92B8-A149-A8CA-E90CD0FD922B}" dt="2020-05-27T13:39:50.960" v="121"/>
          <ac:inkMkLst>
            <pc:docMk/>
            <pc:sldMk cId="1155776362" sldId="257"/>
            <ac:inkMk id="235" creationId="{D908729E-D1D2-6444-A66A-5B4280E347FE}"/>
          </ac:inkMkLst>
        </pc:inkChg>
        <pc:inkChg chg="mod">
          <ac:chgData name="moe spr" userId="b49c2d277463bf5b" providerId="LiveId" clId="{66A6F865-92B8-A149-A8CA-E90CD0FD922B}" dt="2020-05-27T13:39:50.960" v="121"/>
          <ac:inkMkLst>
            <pc:docMk/>
            <pc:sldMk cId="1155776362" sldId="257"/>
            <ac:inkMk id="236" creationId="{909A3900-3C19-ED40-A3B5-0BB01A82373D}"/>
          </ac:inkMkLst>
        </pc:inkChg>
        <pc:inkChg chg="mod">
          <ac:chgData name="moe spr" userId="b49c2d277463bf5b" providerId="LiveId" clId="{66A6F865-92B8-A149-A8CA-E90CD0FD922B}" dt="2020-05-27T13:39:50.960" v="121"/>
          <ac:inkMkLst>
            <pc:docMk/>
            <pc:sldMk cId="1155776362" sldId="257"/>
            <ac:inkMk id="237" creationId="{039ADCDC-B421-EB4A-BA6B-551513BD0853}"/>
          </ac:inkMkLst>
        </pc:inkChg>
        <pc:inkChg chg="mod">
          <ac:chgData name="moe spr" userId="b49c2d277463bf5b" providerId="LiveId" clId="{66A6F865-92B8-A149-A8CA-E90CD0FD922B}" dt="2020-05-27T13:39:50.960" v="121"/>
          <ac:inkMkLst>
            <pc:docMk/>
            <pc:sldMk cId="1155776362" sldId="257"/>
            <ac:inkMk id="238" creationId="{50457427-C18C-4C47-B606-9C054E7CA98D}"/>
          </ac:inkMkLst>
        </pc:inkChg>
        <pc:inkChg chg="mod">
          <ac:chgData name="moe spr" userId="b49c2d277463bf5b" providerId="LiveId" clId="{66A6F865-92B8-A149-A8CA-E90CD0FD922B}" dt="2020-05-27T13:39:50.960" v="121"/>
          <ac:inkMkLst>
            <pc:docMk/>
            <pc:sldMk cId="1155776362" sldId="257"/>
            <ac:inkMk id="239" creationId="{1E682964-CE9E-A945-88CA-FB3C85A56477}"/>
          </ac:inkMkLst>
        </pc:inkChg>
        <pc:inkChg chg="mod">
          <ac:chgData name="moe spr" userId="b49c2d277463bf5b" providerId="LiveId" clId="{66A6F865-92B8-A149-A8CA-E90CD0FD922B}" dt="2020-05-27T13:39:50.960" v="121"/>
          <ac:inkMkLst>
            <pc:docMk/>
            <pc:sldMk cId="1155776362" sldId="257"/>
            <ac:inkMk id="240" creationId="{FAA36D9F-D335-874E-AF2E-C5289C88511F}"/>
          </ac:inkMkLst>
        </pc:inkChg>
        <pc:inkChg chg="mod">
          <ac:chgData name="moe spr" userId="b49c2d277463bf5b" providerId="LiveId" clId="{66A6F865-92B8-A149-A8CA-E90CD0FD922B}" dt="2020-05-27T13:39:50.960" v="121"/>
          <ac:inkMkLst>
            <pc:docMk/>
            <pc:sldMk cId="1155776362" sldId="257"/>
            <ac:inkMk id="241" creationId="{7039287D-4F52-4546-A167-35B3CB5115C8}"/>
          </ac:inkMkLst>
        </pc:inkChg>
        <pc:inkChg chg="mod">
          <ac:chgData name="moe spr" userId="b49c2d277463bf5b" providerId="LiveId" clId="{66A6F865-92B8-A149-A8CA-E90CD0FD922B}" dt="2020-05-27T13:39:50.960" v="121"/>
          <ac:inkMkLst>
            <pc:docMk/>
            <pc:sldMk cId="1155776362" sldId="257"/>
            <ac:inkMk id="242" creationId="{D8FEB1C3-E46A-814F-8987-05B04A9B8777}"/>
          </ac:inkMkLst>
        </pc:inkChg>
        <pc:inkChg chg="mod">
          <ac:chgData name="moe spr" userId="b49c2d277463bf5b" providerId="LiveId" clId="{66A6F865-92B8-A149-A8CA-E90CD0FD922B}" dt="2020-05-27T13:39:50.960" v="121"/>
          <ac:inkMkLst>
            <pc:docMk/>
            <pc:sldMk cId="1155776362" sldId="257"/>
            <ac:inkMk id="243" creationId="{601F2293-ED05-DD4C-9B9B-9373143A0B96}"/>
          </ac:inkMkLst>
        </pc:inkChg>
        <pc:inkChg chg="mod">
          <ac:chgData name="moe spr" userId="b49c2d277463bf5b" providerId="LiveId" clId="{66A6F865-92B8-A149-A8CA-E90CD0FD922B}" dt="2020-05-27T13:39:50.960" v="121"/>
          <ac:inkMkLst>
            <pc:docMk/>
            <pc:sldMk cId="1155776362" sldId="257"/>
            <ac:inkMk id="244" creationId="{7127C12B-25ED-FA40-8EAA-9C9CF15763FE}"/>
          </ac:inkMkLst>
        </pc:inkChg>
        <pc:inkChg chg="mod">
          <ac:chgData name="moe spr" userId="b49c2d277463bf5b" providerId="LiveId" clId="{66A6F865-92B8-A149-A8CA-E90CD0FD922B}" dt="2020-05-27T13:39:50.960" v="121"/>
          <ac:inkMkLst>
            <pc:docMk/>
            <pc:sldMk cId="1155776362" sldId="257"/>
            <ac:inkMk id="245" creationId="{78AE0B0A-4290-DC42-8187-03E0AB8B894D}"/>
          </ac:inkMkLst>
        </pc:inkChg>
        <pc:inkChg chg="mod">
          <ac:chgData name="moe spr" userId="b49c2d277463bf5b" providerId="LiveId" clId="{66A6F865-92B8-A149-A8CA-E90CD0FD922B}" dt="2020-05-27T13:39:50.960" v="121"/>
          <ac:inkMkLst>
            <pc:docMk/>
            <pc:sldMk cId="1155776362" sldId="257"/>
            <ac:inkMk id="246" creationId="{58BB6479-EC42-5F41-8AB7-98A827761184}"/>
          </ac:inkMkLst>
        </pc:inkChg>
        <pc:inkChg chg="mod">
          <ac:chgData name="moe spr" userId="b49c2d277463bf5b" providerId="LiveId" clId="{66A6F865-92B8-A149-A8CA-E90CD0FD922B}" dt="2020-05-27T13:39:50.960" v="121"/>
          <ac:inkMkLst>
            <pc:docMk/>
            <pc:sldMk cId="1155776362" sldId="257"/>
            <ac:inkMk id="247" creationId="{AD99B603-FE5B-3949-ACE0-2D813C32FDAF}"/>
          </ac:inkMkLst>
        </pc:inkChg>
        <pc:inkChg chg="mod">
          <ac:chgData name="moe spr" userId="b49c2d277463bf5b" providerId="LiveId" clId="{66A6F865-92B8-A149-A8CA-E90CD0FD922B}" dt="2020-05-27T13:39:50.960" v="121"/>
          <ac:inkMkLst>
            <pc:docMk/>
            <pc:sldMk cId="1155776362" sldId="257"/>
            <ac:inkMk id="248" creationId="{51D9C304-7F5F-304C-BC46-33B644A16C6D}"/>
          </ac:inkMkLst>
        </pc:inkChg>
        <pc:inkChg chg="mod">
          <ac:chgData name="moe spr" userId="b49c2d277463bf5b" providerId="LiveId" clId="{66A6F865-92B8-A149-A8CA-E90CD0FD922B}" dt="2020-05-27T13:39:50.960" v="121"/>
          <ac:inkMkLst>
            <pc:docMk/>
            <pc:sldMk cId="1155776362" sldId="257"/>
            <ac:inkMk id="249" creationId="{5FB12E3B-AB80-B247-A4D5-ECC6F7098E64}"/>
          </ac:inkMkLst>
        </pc:inkChg>
        <pc:inkChg chg="mod">
          <ac:chgData name="moe spr" userId="b49c2d277463bf5b" providerId="LiveId" clId="{66A6F865-92B8-A149-A8CA-E90CD0FD922B}" dt="2020-05-27T13:39:50.960" v="121"/>
          <ac:inkMkLst>
            <pc:docMk/>
            <pc:sldMk cId="1155776362" sldId="257"/>
            <ac:inkMk id="250" creationId="{7CB0E143-6F1B-BE4D-94E4-C931E2B93547}"/>
          </ac:inkMkLst>
        </pc:inkChg>
        <pc:inkChg chg="mod">
          <ac:chgData name="moe spr" userId="b49c2d277463bf5b" providerId="LiveId" clId="{66A6F865-92B8-A149-A8CA-E90CD0FD922B}" dt="2020-05-27T13:39:50.960" v="121"/>
          <ac:inkMkLst>
            <pc:docMk/>
            <pc:sldMk cId="1155776362" sldId="257"/>
            <ac:inkMk id="251" creationId="{A454F865-3D05-9A4E-858F-1964BEA05B00}"/>
          </ac:inkMkLst>
        </pc:inkChg>
        <pc:inkChg chg="mod">
          <ac:chgData name="moe spr" userId="b49c2d277463bf5b" providerId="LiveId" clId="{66A6F865-92B8-A149-A8CA-E90CD0FD922B}" dt="2020-05-27T13:39:50.960" v="121"/>
          <ac:inkMkLst>
            <pc:docMk/>
            <pc:sldMk cId="1155776362" sldId="257"/>
            <ac:inkMk id="252" creationId="{2CBC402B-A8FD-FE4E-9E47-624267A6B1CD}"/>
          </ac:inkMkLst>
        </pc:inkChg>
        <pc:inkChg chg="mod">
          <ac:chgData name="moe spr" userId="b49c2d277463bf5b" providerId="LiveId" clId="{66A6F865-92B8-A149-A8CA-E90CD0FD922B}" dt="2020-05-27T13:39:50.960" v="121"/>
          <ac:inkMkLst>
            <pc:docMk/>
            <pc:sldMk cId="1155776362" sldId="257"/>
            <ac:inkMk id="253" creationId="{4ECFDAF7-5A74-3347-9C70-55D1363AB0ED}"/>
          </ac:inkMkLst>
        </pc:inkChg>
        <pc:inkChg chg="mod">
          <ac:chgData name="moe spr" userId="b49c2d277463bf5b" providerId="LiveId" clId="{66A6F865-92B8-A149-A8CA-E90CD0FD922B}" dt="2020-05-27T13:39:50.960" v="121"/>
          <ac:inkMkLst>
            <pc:docMk/>
            <pc:sldMk cId="1155776362" sldId="257"/>
            <ac:inkMk id="254" creationId="{081547BD-2DB3-2944-8AA1-E77FFC117C94}"/>
          </ac:inkMkLst>
        </pc:inkChg>
      </pc:sldChg>
      <pc:sldChg chg="addSp delSp modSp del">
        <pc:chgData name="moe spr" userId="b49c2d277463bf5b" providerId="LiveId" clId="{66A6F865-92B8-A149-A8CA-E90CD0FD922B}" dt="2020-05-27T13:36:50.223" v="95" actId="2696"/>
        <pc:sldMkLst>
          <pc:docMk/>
          <pc:sldMk cId="208178703" sldId="258"/>
        </pc:sldMkLst>
        <pc:grpChg chg="add del mod">
          <ac:chgData name="moe spr" userId="b49c2d277463bf5b" providerId="LiveId" clId="{66A6F865-92B8-A149-A8CA-E90CD0FD922B}" dt="2020-05-27T13:36:46.909" v="94" actId="478"/>
          <ac:grpSpMkLst>
            <pc:docMk/>
            <pc:sldMk cId="208178703" sldId="258"/>
            <ac:grpSpMk id="71" creationId="{E0740686-EC47-FE4A-99F7-F6ACD26E0F00}"/>
          </ac:grpSpMkLst>
        </pc:grpChg>
        <pc:inkChg chg="mod">
          <ac:chgData name="moe spr" userId="b49c2d277463bf5b" providerId="LiveId" clId="{66A6F865-92B8-A149-A8CA-E90CD0FD922B}" dt="2020-05-27T13:33:50.480" v="18"/>
          <ac:inkMkLst>
            <pc:docMk/>
            <pc:sldMk cId="208178703" sldId="258"/>
            <ac:inkMk id="72" creationId="{9A922A2D-1B2B-CE44-8275-5E3D5D28E53B}"/>
          </ac:inkMkLst>
        </pc:inkChg>
        <pc:inkChg chg="mod">
          <ac:chgData name="moe spr" userId="b49c2d277463bf5b" providerId="LiveId" clId="{66A6F865-92B8-A149-A8CA-E90CD0FD922B}" dt="2020-05-27T13:33:50.480" v="18"/>
          <ac:inkMkLst>
            <pc:docMk/>
            <pc:sldMk cId="208178703" sldId="258"/>
            <ac:inkMk id="73" creationId="{B79E4955-E1E9-414A-B46F-C08EA407C09E}"/>
          </ac:inkMkLst>
        </pc:inkChg>
        <pc:inkChg chg="mod">
          <ac:chgData name="moe spr" userId="b49c2d277463bf5b" providerId="LiveId" clId="{66A6F865-92B8-A149-A8CA-E90CD0FD922B}" dt="2020-05-27T13:33:50.480" v="18"/>
          <ac:inkMkLst>
            <pc:docMk/>
            <pc:sldMk cId="208178703" sldId="258"/>
            <ac:inkMk id="74" creationId="{D1C8269C-89DB-AE48-B5F3-E3601463ECE0}"/>
          </ac:inkMkLst>
        </pc:inkChg>
        <pc:inkChg chg="mod">
          <ac:chgData name="moe spr" userId="b49c2d277463bf5b" providerId="LiveId" clId="{66A6F865-92B8-A149-A8CA-E90CD0FD922B}" dt="2020-05-27T13:33:50.480" v="18"/>
          <ac:inkMkLst>
            <pc:docMk/>
            <pc:sldMk cId="208178703" sldId="258"/>
            <ac:inkMk id="75" creationId="{C21A4C43-4DC3-9047-89D3-1D3D28212E46}"/>
          </ac:inkMkLst>
        </pc:inkChg>
        <pc:inkChg chg="mod">
          <ac:chgData name="moe spr" userId="b49c2d277463bf5b" providerId="LiveId" clId="{66A6F865-92B8-A149-A8CA-E90CD0FD922B}" dt="2020-05-27T13:33:50.480" v="18"/>
          <ac:inkMkLst>
            <pc:docMk/>
            <pc:sldMk cId="208178703" sldId="258"/>
            <ac:inkMk id="76" creationId="{A2157EC5-14FF-D946-9252-CB993CCC6D92}"/>
          </ac:inkMkLst>
        </pc:inkChg>
        <pc:inkChg chg="mod">
          <ac:chgData name="moe spr" userId="b49c2d277463bf5b" providerId="LiveId" clId="{66A6F865-92B8-A149-A8CA-E90CD0FD922B}" dt="2020-05-27T13:33:50.480" v="18"/>
          <ac:inkMkLst>
            <pc:docMk/>
            <pc:sldMk cId="208178703" sldId="258"/>
            <ac:inkMk id="77" creationId="{2F75034F-14C4-9E4F-9292-45DE3983927E}"/>
          </ac:inkMkLst>
        </pc:inkChg>
        <pc:inkChg chg="mod">
          <ac:chgData name="moe spr" userId="b49c2d277463bf5b" providerId="LiveId" clId="{66A6F865-92B8-A149-A8CA-E90CD0FD922B}" dt="2020-05-27T13:33:50.480" v="18"/>
          <ac:inkMkLst>
            <pc:docMk/>
            <pc:sldMk cId="208178703" sldId="258"/>
            <ac:inkMk id="78" creationId="{96C95A42-5503-F346-B3BE-35A4D629FAF4}"/>
          </ac:inkMkLst>
        </pc:inkChg>
        <pc:inkChg chg="mod">
          <ac:chgData name="moe spr" userId="b49c2d277463bf5b" providerId="LiveId" clId="{66A6F865-92B8-A149-A8CA-E90CD0FD922B}" dt="2020-05-27T13:33:50.480" v="18"/>
          <ac:inkMkLst>
            <pc:docMk/>
            <pc:sldMk cId="208178703" sldId="258"/>
            <ac:inkMk id="79" creationId="{F8B3C18D-1B8E-9943-B80A-546BD4385B48}"/>
          </ac:inkMkLst>
        </pc:inkChg>
        <pc:inkChg chg="mod">
          <ac:chgData name="moe spr" userId="b49c2d277463bf5b" providerId="LiveId" clId="{66A6F865-92B8-A149-A8CA-E90CD0FD922B}" dt="2020-05-27T13:33:50.480" v="18"/>
          <ac:inkMkLst>
            <pc:docMk/>
            <pc:sldMk cId="208178703" sldId="258"/>
            <ac:inkMk id="80" creationId="{B864211B-48AD-E442-A1B9-61F319F62932}"/>
          </ac:inkMkLst>
        </pc:inkChg>
        <pc:inkChg chg="mod">
          <ac:chgData name="moe spr" userId="b49c2d277463bf5b" providerId="LiveId" clId="{66A6F865-92B8-A149-A8CA-E90CD0FD922B}" dt="2020-05-27T13:33:50.480" v="18"/>
          <ac:inkMkLst>
            <pc:docMk/>
            <pc:sldMk cId="208178703" sldId="258"/>
            <ac:inkMk id="81" creationId="{1BAFFFE9-B857-0E45-8A35-2E367650F0B3}"/>
          </ac:inkMkLst>
        </pc:inkChg>
        <pc:inkChg chg="mod">
          <ac:chgData name="moe spr" userId="b49c2d277463bf5b" providerId="LiveId" clId="{66A6F865-92B8-A149-A8CA-E90CD0FD922B}" dt="2020-05-27T13:33:50.480" v="18"/>
          <ac:inkMkLst>
            <pc:docMk/>
            <pc:sldMk cId="208178703" sldId="258"/>
            <ac:inkMk id="82" creationId="{D594FE7A-7CB6-B340-98FD-9F10A7510C62}"/>
          </ac:inkMkLst>
        </pc:inkChg>
        <pc:inkChg chg="mod">
          <ac:chgData name="moe spr" userId="b49c2d277463bf5b" providerId="LiveId" clId="{66A6F865-92B8-A149-A8CA-E90CD0FD922B}" dt="2020-05-27T13:33:50.480" v="18"/>
          <ac:inkMkLst>
            <pc:docMk/>
            <pc:sldMk cId="208178703" sldId="258"/>
            <ac:inkMk id="83" creationId="{FF75288A-88A3-9C4E-B1CE-6443EE7299F2}"/>
          </ac:inkMkLst>
        </pc:inkChg>
        <pc:inkChg chg="mod">
          <ac:chgData name="moe spr" userId="b49c2d277463bf5b" providerId="LiveId" clId="{66A6F865-92B8-A149-A8CA-E90CD0FD922B}" dt="2020-05-27T13:33:50.480" v="18"/>
          <ac:inkMkLst>
            <pc:docMk/>
            <pc:sldMk cId="208178703" sldId="258"/>
            <ac:inkMk id="84" creationId="{DBF4811F-1BBE-9946-8922-6618B11F7C13}"/>
          </ac:inkMkLst>
        </pc:inkChg>
        <pc:inkChg chg="mod">
          <ac:chgData name="moe spr" userId="b49c2d277463bf5b" providerId="LiveId" clId="{66A6F865-92B8-A149-A8CA-E90CD0FD922B}" dt="2020-05-27T13:33:50.480" v="18"/>
          <ac:inkMkLst>
            <pc:docMk/>
            <pc:sldMk cId="208178703" sldId="258"/>
            <ac:inkMk id="85" creationId="{B8C2C82B-D83D-AF47-8EF4-E2B1A17C43C9}"/>
          </ac:inkMkLst>
        </pc:inkChg>
        <pc:inkChg chg="mod">
          <ac:chgData name="moe spr" userId="b49c2d277463bf5b" providerId="LiveId" clId="{66A6F865-92B8-A149-A8CA-E90CD0FD922B}" dt="2020-05-27T13:33:50.480" v="18"/>
          <ac:inkMkLst>
            <pc:docMk/>
            <pc:sldMk cId="208178703" sldId="258"/>
            <ac:inkMk id="86" creationId="{0619880D-DB70-9042-98CF-1AF4ABD5A3FD}"/>
          </ac:inkMkLst>
        </pc:inkChg>
        <pc:inkChg chg="mod">
          <ac:chgData name="moe spr" userId="b49c2d277463bf5b" providerId="LiveId" clId="{66A6F865-92B8-A149-A8CA-E90CD0FD922B}" dt="2020-05-27T13:33:50.480" v="18"/>
          <ac:inkMkLst>
            <pc:docMk/>
            <pc:sldMk cId="208178703" sldId="258"/>
            <ac:inkMk id="87" creationId="{E8DE548A-06D5-0E4C-88B1-E165F8966EAE}"/>
          </ac:inkMkLst>
        </pc:inkChg>
        <pc:inkChg chg="mod">
          <ac:chgData name="moe spr" userId="b49c2d277463bf5b" providerId="LiveId" clId="{66A6F865-92B8-A149-A8CA-E90CD0FD922B}" dt="2020-05-27T13:33:50.480" v="18"/>
          <ac:inkMkLst>
            <pc:docMk/>
            <pc:sldMk cId="208178703" sldId="258"/>
            <ac:inkMk id="88" creationId="{D4721399-D756-F54B-9E12-80458007038D}"/>
          </ac:inkMkLst>
        </pc:inkChg>
        <pc:inkChg chg="mod">
          <ac:chgData name="moe spr" userId="b49c2d277463bf5b" providerId="LiveId" clId="{66A6F865-92B8-A149-A8CA-E90CD0FD922B}" dt="2020-05-27T13:33:50.480" v="18"/>
          <ac:inkMkLst>
            <pc:docMk/>
            <pc:sldMk cId="208178703" sldId="258"/>
            <ac:inkMk id="89" creationId="{3939A13C-AFAE-D741-9540-117B060F3B6B}"/>
          </ac:inkMkLst>
        </pc:inkChg>
        <pc:inkChg chg="mod">
          <ac:chgData name="moe spr" userId="b49c2d277463bf5b" providerId="LiveId" clId="{66A6F865-92B8-A149-A8CA-E90CD0FD922B}" dt="2020-05-27T13:33:50.480" v="18"/>
          <ac:inkMkLst>
            <pc:docMk/>
            <pc:sldMk cId="208178703" sldId="258"/>
            <ac:inkMk id="90" creationId="{943244E3-23C2-134B-A78F-0B6BA9E5C615}"/>
          </ac:inkMkLst>
        </pc:inkChg>
        <pc:inkChg chg="mod">
          <ac:chgData name="moe spr" userId="b49c2d277463bf5b" providerId="LiveId" clId="{66A6F865-92B8-A149-A8CA-E90CD0FD922B}" dt="2020-05-27T13:33:50.480" v="18"/>
          <ac:inkMkLst>
            <pc:docMk/>
            <pc:sldMk cId="208178703" sldId="258"/>
            <ac:inkMk id="91" creationId="{C050F3F2-AE14-AA4E-99D3-05A6B6BAE817}"/>
          </ac:inkMkLst>
        </pc:inkChg>
        <pc:inkChg chg="mod">
          <ac:chgData name="moe spr" userId="b49c2d277463bf5b" providerId="LiveId" clId="{66A6F865-92B8-A149-A8CA-E90CD0FD922B}" dt="2020-05-27T13:33:50.480" v="18"/>
          <ac:inkMkLst>
            <pc:docMk/>
            <pc:sldMk cId="208178703" sldId="258"/>
            <ac:inkMk id="92" creationId="{7C74E7A1-D927-8941-BFCD-0A7FB39E8B7B}"/>
          </ac:inkMkLst>
        </pc:inkChg>
        <pc:inkChg chg="mod">
          <ac:chgData name="moe spr" userId="b49c2d277463bf5b" providerId="LiveId" clId="{66A6F865-92B8-A149-A8CA-E90CD0FD922B}" dt="2020-05-27T13:33:50.480" v="18"/>
          <ac:inkMkLst>
            <pc:docMk/>
            <pc:sldMk cId="208178703" sldId="258"/>
            <ac:inkMk id="93" creationId="{F3DE5020-D80B-EC4E-9932-E95C3EA0209A}"/>
          </ac:inkMkLst>
        </pc:inkChg>
        <pc:inkChg chg="mod">
          <ac:chgData name="moe spr" userId="b49c2d277463bf5b" providerId="LiveId" clId="{66A6F865-92B8-A149-A8CA-E90CD0FD922B}" dt="2020-05-27T13:33:50.480" v="18"/>
          <ac:inkMkLst>
            <pc:docMk/>
            <pc:sldMk cId="208178703" sldId="258"/>
            <ac:inkMk id="94" creationId="{E56A05B2-1F41-214A-8EDA-5C0477A38F34}"/>
          </ac:inkMkLst>
        </pc:inkChg>
        <pc:inkChg chg="mod">
          <ac:chgData name="moe spr" userId="b49c2d277463bf5b" providerId="LiveId" clId="{66A6F865-92B8-A149-A8CA-E90CD0FD922B}" dt="2020-05-27T13:33:50.480" v="18"/>
          <ac:inkMkLst>
            <pc:docMk/>
            <pc:sldMk cId="208178703" sldId="258"/>
            <ac:inkMk id="95" creationId="{F24BBE3E-DB35-5147-9402-0CADB562AA53}"/>
          </ac:inkMkLst>
        </pc:inkChg>
        <pc:inkChg chg="mod">
          <ac:chgData name="moe spr" userId="b49c2d277463bf5b" providerId="LiveId" clId="{66A6F865-92B8-A149-A8CA-E90CD0FD922B}" dt="2020-05-27T13:33:50.480" v="18"/>
          <ac:inkMkLst>
            <pc:docMk/>
            <pc:sldMk cId="208178703" sldId="258"/>
            <ac:inkMk id="96" creationId="{C0C3F53A-1CD4-D049-9C97-D34B12235BB9}"/>
          </ac:inkMkLst>
        </pc:inkChg>
        <pc:inkChg chg="mod">
          <ac:chgData name="moe spr" userId="b49c2d277463bf5b" providerId="LiveId" clId="{66A6F865-92B8-A149-A8CA-E90CD0FD922B}" dt="2020-05-27T13:33:50.480" v="18"/>
          <ac:inkMkLst>
            <pc:docMk/>
            <pc:sldMk cId="208178703" sldId="258"/>
            <ac:inkMk id="97" creationId="{E433CFF3-AC36-144B-A7BD-3F530CFEC77A}"/>
          </ac:inkMkLst>
        </pc:inkChg>
        <pc:inkChg chg="mod">
          <ac:chgData name="moe spr" userId="b49c2d277463bf5b" providerId="LiveId" clId="{66A6F865-92B8-A149-A8CA-E90CD0FD922B}" dt="2020-05-27T13:33:50.480" v="18"/>
          <ac:inkMkLst>
            <pc:docMk/>
            <pc:sldMk cId="208178703" sldId="258"/>
            <ac:inkMk id="98" creationId="{11764A10-2557-154C-8E74-7CD87480773D}"/>
          </ac:inkMkLst>
        </pc:inkChg>
        <pc:inkChg chg="mod">
          <ac:chgData name="moe spr" userId="b49c2d277463bf5b" providerId="LiveId" clId="{66A6F865-92B8-A149-A8CA-E90CD0FD922B}" dt="2020-05-27T13:33:50.480" v="18"/>
          <ac:inkMkLst>
            <pc:docMk/>
            <pc:sldMk cId="208178703" sldId="258"/>
            <ac:inkMk id="99" creationId="{09D13082-9ED0-C640-B4C5-C17F48B268E2}"/>
          </ac:inkMkLst>
        </pc:inkChg>
        <pc:inkChg chg="mod">
          <ac:chgData name="moe spr" userId="b49c2d277463bf5b" providerId="LiveId" clId="{66A6F865-92B8-A149-A8CA-E90CD0FD922B}" dt="2020-05-27T13:33:50.480" v="18"/>
          <ac:inkMkLst>
            <pc:docMk/>
            <pc:sldMk cId="208178703" sldId="258"/>
            <ac:inkMk id="100" creationId="{C54D7C3A-6633-FD4B-8FD9-69C92987468A}"/>
          </ac:inkMkLst>
        </pc:inkChg>
        <pc:inkChg chg="mod">
          <ac:chgData name="moe spr" userId="b49c2d277463bf5b" providerId="LiveId" clId="{66A6F865-92B8-A149-A8CA-E90CD0FD922B}" dt="2020-05-27T13:33:50.480" v="18"/>
          <ac:inkMkLst>
            <pc:docMk/>
            <pc:sldMk cId="208178703" sldId="258"/>
            <ac:inkMk id="101" creationId="{919356A2-7A5E-2B4B-B13F-D486C70D49C8}"/>
          </ac:inkMkLst>
        </pc:inkChg>
        <pc:inkChg chg="mod">
          <ac:chgData name="moe spr" userId="b49c2d277463bf5b" providerId="LiveId" clId="{66A6F865-92B8-A149-A8CA-E90CD0FD922B}" dt="2020-05-27T13:33:50.480" v="18"/>
          <ac:inkMkLst>
            <pc:docMk/>
            <pc:sldMk cId="208178703" sldId="258"/>
            <ac:inkMk id="102" creationId="{E722082B-1F7C-244B-8B25-5959CA063DD2}"/>
          </ac:inkMkLst>
        </pc:inkChg>
        <pc:inkChg chg="mod">
          <ac:chgData name="moe spr" userId="b49c2d277463bf5b" providerId="LiveId" clId="{66A6F865-92B8-A149-A8CA-E90CD0FD922B}" dt="2020-05-27T13:33:50.480" v="18"/>
          <ac:inkMkLst>
            <pc:docMk/>
            <pc:sldMk cId="208178703" sldId="258"/>
            <ac:inkMk id="103" creationId="{C4933EC5-652B-2A48-9328-91293BA9A44A}"/>
          </ac:inkMkLst>
        </pc:inkChg>
        <pc:inkChg chg="mod">
          <ac:chgData name="moe spr" userId="b49c2d277463bf5b" providerId="LiveId" clId="{66A6F865-92B8-A149-A8CA-E90CD0FD922B}" dt="2020-05-27T13:33:50.480" v="18"/>
          <ac:inkMkLst>
            <pc:docMk/>
            <pc:sldMk cId="208178703" sldId="258"/>
            <ac:inkMk id="104" creationId="{EC75DAC0-1696-EB48-B334-30C63AFD0352}"/>
          </ac:inkMkLst>
        </pc:inkChg>
        <pc:inkChg chg="mod">
          <ac:chgData name="moe spr" userId="b49c2d277463bf5b" providerId="LiveId" clId="{66A6F865-92B8-A149-A8CA-E90CD0FD922B}" dt="2020-05-27T13:33:50.480" v="18"/>
          <ac:inkMkLst>
            <pc:docMk/>
            <pc:sldMk cId="208178703" sldId="258"/>
            <ac:inkMk id="105" creationId="{46099B0D-EAFB-4D45-8605-BDE6DC68B83A}"/>
          </ac:inkMkLst>
        </pc:inkChg>
        <pc:inkChg chg="mod">
          <ac:chgData name="moe spr" userId="b49c2d277463bf5b" providerId="LiveId" clId="{66A6F865-92B8-A149-A8CA-E90CD0FD922B}" dt="2020-05-27T13:33:50.480" v="18"/>
          <ac:inkMkLst>
            <pc:docMk/>
            <pc:sldMk cId="208178703" sldId="258"/>
            <ac:inkMk id="106" creationId="{F9F4463B-9AC6-6B4A-9CD1-264BD307939B}"/>
          </ac:inkMkLst>
        </pc:inkChg>
        <pc:inkChg chg="mod">
          <ac:chgData name="moe spr" userId="b49c2d277463bf5b" providerId="LiveId" clId="{66A6F865-92B8-A149-A8CA-E90CD0FD922B}" dt="2020-05-27T13:33:50.480" v="18"/>
          <ac:inkMkLst>
            <pc:docMk/>
            <pc:sldMk cId="208178703" sldId="258"/>
            <ac:inkMk id="107" creationId="{76BA821C-AD6B-154E-B2CA-9DC25940FC29}"/>
          </ac:inkMkLst>
        </pc:inkChg>
        <pc:inkChg chg="mod">
          <ac:chgData name="moe spr" userId="b49c2d277463bf5b" providerId="LiveId" clId="{66A6F865-92B8-A149-A8CA-E90CD0FD922B}" dt="2020-05-27T13:33:50.480" v="18"/>
          <ac:inkMkLst>
            <pc:docMk/>
            <pc:sldMk cId="208178703" sldId="258"/>
            <ac:inkMk id="108" creationId="{0CFD4AE8-87AC-924A-BBC3-EB2ADF687ABE}"/>
          </ac:inkMkLst>
        </pc:inkChg>
        <pc:inkChg chg="mod">
          <ac:chgData name="moe spr" userId="b49c2d277463bf5b" providerId="LiveId" clId="{66A6F865-92B8-A149-A8CA-E90CD0FD922B}" dt="2020-05-27T13:33:50.480" v="18"/>
          <ac:inkMkLst>
            <pc:docMk/>
            <pc:sldMk cId="208178703" sldId="258"/>
            <ac:inkMk id="109" creationId="{97F9C7B2-1137-134B-80CD-1E8D6B22274E}"/>
          </ac:inkMkLst>
        </pc:inkChg>
        <pc:inkChg chg="mod">
          <ac:chgData name="moe spr" userId="b49c2d277463bf5b" providerId="LiveId" clId="{66A6F865-92B8-A149-A8CA-E90CD0FD922B}" dt="2020-05-27T13:33:50.480" v="18"/>
          <ac:inkMkLst>
            <pc:docMk/>
            <pc:sldMk cId="208178703" sldId="258"/>
            <ac:inkMk id="110" creationId="{135B2889-8877-1946-BAE9-137D107DDF50}"/>
          </ac:inkMkLst>
        </pc:inkChg>
        <pc:inkChg chg="mod">
          <ac:chgData name="moe spr" userId="b49c2d277463bf5b" providerId="LiveId" clId="{66A6F865-92B8-A149-A8CA-E90CD0FD922B}" dt="2020-05-27T13:33:50.480" v="18"/>
          <ac:inkMkLst>
            <pc:docMk/>
            <pc:sldMk cId="208178703" sldId="258"/>
            <ac:inkMk id="111" creationId="{012536BC-5EE9-274B-BAEF-07D698371E85}"/>
          </ac:inkMkLst>
        </pc:inkChg>
        <pc:inkChg chg="mod">
          <ac:chgData name="moe spr" userId="b49c2d277463bf5b" providerId="LiveId" clId="{66A6F865-92B8-A149-A8CA-E90CD0FD922B}" dt="2020-05-27T13:33:50.480" v="18"/>
          <ac:inkMkLst>
            <pc:docMk/>
            <pc:sldMk cId="208178703" sldId="258"/>
            <ac:inkMk id="112" creationId="{C6E3339E-4DF0-F442-985A-7C5DDB3D4226}"/>
          </ac:inkMkLst>
        </pc:inkChg>
        <pc:inkChg chg="mod">
          <ac:chgData name="moe spr" userId="b49c2d277463bf5b" providerId="LiveId" clId="{66A6F865-92B8-A149-A8CA-E90CD0FD922B}" dt="2020-05-27T13:33:50.480" v="18"/>
          <ac:inkMkLst>
            <pc:docMk/>
            <pc:sldMk cId="208178703" sldId="258"/>
            <ac:inkMk id="113" creationId="{D19E71AB-0D2A-EC4F-8696-842D4D2A5308}"/>
          </ac:inkMkLst>
        </pc:inkChg>
        <pc:inkChg chg="mod">
          <ac:chgData name="moe spr" userId="b49c2d277463bf5b" providerId="LiveId" clId="{66A6F865-92B8-A149-A8CA-E90CD0FD922B}" dt="2020-05-27T13:33:50.480" v="18"/>
          <ac:inkMkLst>
            <pc:docMk/>
            <pc:sldMk cId="208178703" sldId="258"/>
            <ac:inkMk id="114" creationId="{99CD1FFB-DDCD-E14A-8887-DF654983F74C}"/>
          </ac:inkMkLst>
        </pc:inkChg>
        <pc:inkChg chg="mod">
          <ac:chgData name="moe spr" userId="b49c2d277463bf5b" providerId="LiveId" clId="{66A6F865-92B8-A149-A8CA-E90CD0FD922B}" dt="2020-05-27T13:33:50.480" v="18"/>
          <ac:inkMkLst>
            <pc:docMk/>
            <pc:sldMk cId="208178703" sldId="258"/>
            <ac:inkMk id="115" creationId="{32711707-4950-9D4E-9616-BE1143D3BC0B}"/>
          </ac:inkMkLst>
        </pc:inkChg>
        <pc:inkChg chg="mod">
          <ac:chgData name="moe spr" userId="b49c2d277463bf5b" providerId="LiveId" clId="{66A6F865-92B8-A149-A8CA-E90CD0FD922B}" dt="2020-05-27T13:33:50.480" v="18"/>
          <ac:inkMkLst>
            <pc:docMk/>
            <pc:sldMk cId="208178703" sldId="258"/>
            <ac:inkMk id="116" creationId="{F8273750-3ED4-2249-BF70-67DAE0BBAA05}"/>
          </ac:inkMkLst>
        </pc:inkChg>
        <pc:inkChg chg="mod">
          <ac:chgData name="moe spr" userId="b49c2d277463bf5b" providerId="LiveId" clId="{66A6F865-92B8-A149-A8CA-E90CD0FD922B}" dt="2020-05-27T13:33:50.480" v="18"/>
          <ac:inkMkLst>
            <pc:docMk/>
            <pc:sldMk cId="208178703" sldId="258"/>
            <ac:inkMk id="117" creationId="{65CB620C-7B37-6B48-8F5D-E6137F5F8DC1}"/>
          </ac:inkMkLst>
        </pc:inkChg>
        <pc:inkChg chg="mod">
          <ac:chgData name="moe spr" userId="b49c2d277463bf5b" providerId="LiveId" clId="{66A6F865-92B8-A149-A8CA-E90CD0FD922B}" dt="2020-05-27T13:33:50.480" v="18"/>
          <ac:inkMkLst>
            <pc:docMk/>
            <pc:sldMk cId="208178703" sldId="258"/>
            <ac:inkMk id="118" creationId="{B4D90094-BEE9-4E4E-91DA-6F72BCB227E0}"/>
          </ac:inkMkLst>
        </pc:inkChg>
        <pc:inkChg chg="mod">
          <ac:chgData name="moe spr" userId="b49c2d277463bf5b" providerId="LiveId" clId="{66A6F865-92B8-A149-A8CA-E90CD0FD922B}" dt="2020-05-27T13:33:50.480" v="18"/>
          <ac:inkMkLst>
            <pc:docMk/>
            <pc:sldMk cId="208178703" sldId="258"/>
            <ac:inkMk id="119" creationId="{D755A448-D3A3-F146-B70E-5F9CF1CF8782}"/>
          </ac:inkMkLst>
        </pc:inkChg>
        <pc:inkChg chg="mod">
          <ac:chgData name="moe spr" userId="b49c2d277463bf5b" providerId="LiveId" clId="{66A6F865-92B8-A149-A8CA-E90CD0FD922B}" dt="2020-05-27T13:33:50.480" v="18"/>
          <ac:inkMkLst>
            <pc:docMk/>
            <pc:sldMk cId="208178703" sldId="258"/>
            <ac:inkMk id="120" creationId="{33B8CEB8-BADD-464C-9EA9-5EC2C2E0469D}"/>
          </ac:inkMkLst>
        </pc:inkChg>
        <pc:inkChg chg="mod">
          <ac:chgData name="moe spr" userId="b49c2d277463bf5b" providerId="LiveId" clId="{66A6F865-92B8-A149-A8CA-E90CD0FD922B}" dt="2020-05-27T13:33:50.480" v="18"/>
          <ac:inkMkLst>
            <pc:docMk/>
            <pc:sldMk cId="208178703" sldId="258"/>
            <ac:inkMk id="121" creationId="{06C14783-D324-4946-8EEF-B8079E178163}"/>
          </ac:inkMkLst>
        </pc:inkChg>
        <pc:inkChg chg="mod">
          <ac:chgData name="moe spr" userId="b49c2d277463bf5b" providerId="LiveId" clId="{66A6F865-92B8-A149-A8CA-E90CD0FD922B}" dt="2020-05-27T13:33:50.480" v="18"/>
          <ac:inkMkLst>
            <pc:docMk/>
            <pc:sldMk cId="208178703" sldId="258"/>
            <ac:inkMk id="122" creationId="{9810C1E5-14B8-EA49-9D01-2E157AA38283}"/>
          </ac:inkMkLst>
        </pc:inkChg>
        <pc:inkChg chg="mod">
          <ac:chgData name="moe spr" userId="b49c2d277463bf5b" providerId="LiveId" clId="{66A6F865-92B8-A149-A8CA-E90CD0FD922B}" dt="2020-05-27T13:33:50.480" v="18"/>
          <ac:inkMkLst>
            <pc:docMk/>
            <pc:sldMk cId="208178703" sldId="258"/>
            <ac:inkMk id="123" creationId="{1F9B800E-A623-A445-B6F6-01A823C1944E}"/>
          </ac:inkMkLst>
        </pc:inkChg>
        <pc:inkChg chg="mod">
          <ac:chgData name="moe spr" userId="b49c2d277463bf5b" providerId="LiveId" clId="{66A6F865-92B8-A149-A8CA-E90CD0FD922B}" dt="2020-05-27T13:33:50.480" v="18"/>
          <ac:inkMkLst>
            <pc:docMk/>
            <pc:sldMk cId="208178703" sldId="258"/>
            <ac:inkMk id="124" creationId="{B6B0C87F-8B47-4E49-8447-9F2FCD7E7708}"/>
          </ac:inkMkLst>
        </pc:inkChg>
        <pc:inkChg chg="mod">
          <ac:chgData name="moe spr" userId="b49c2d277463bf5b" providerId="LiveId" clId="{66A6F865-92B8-A149-A8CA-E90CD0FD922B}" dt="2020-05-27T13:33:50.480" v="18"/>
          <ac:inkMkLst>
            <pc:docMk/>
            <pc:sldMk cId="208178703" sldId="258"/>
            <ac:inkMk id="125" creationId="{0574724A-945E-CD4D-9294-A734D5916DD9}"/>
          </ac:inkMkLst>
        </pc:inkChg>
        <pc:inkChg chg="mod">
          <ac:chgData name="moe spr" userId="b49c2d277463bf5b" providerId="LiveId" clId="{66A6F865-92B8-A149-A8CA-E90CD0FD922B}" dt="2020-05-27T13:33:50.480" v="18"/>
          <ac:inkMkLst>
            <pc:docMk/>
            <pc:sldMk cId="208178703" sldId="258"/>
            <ac:inkMk id="126" creationId="{8A137927-C820-DC4D-86E0-1B528BF6F915}"/>
          </ac:inkMkLst>
        </pc:inkChg>
        <pc:inkChg chg="mod">
          <ac:chgData name="moe spr" userId="b49c2d277463bf5b" providerId="LiveId" clId="{66A6F865-92B8-A149-A8CA-E90CD0FD922B}" dt="2020-05-27T13:33:50.480" v="18"/>
          <ac:inkMkLst>
            <pc:docMk/>
            <pc:sldMk cId="208178703" sldId="258"/>
            <ac:inkMk id="127" creationId="{25AACD0B-6B2E-DA4F-A7B2-D7E3C3974223}"/>
          </ac:inkMkLst>
        </pc:inkChg>
        <pc:inkChg chg="mod">
          <ac:chgData name="moe spr" userId="b49c2d277463bf5b" providerId="LiveId" clId="{66A6F865-92B8-A149-A8CA-E90CD0FD922B}" dt="2020-05-27T13:33:50.480" v="18"/>
          <ac:inkMkLst>
            <pc:docMk/>
            <pc:sldMk cId="208178703" sldId="258"/>
            <ac:inkMk id="128" creationId="{FBBF33A7-A458-CF4E-9497-17F6E5D7319C}"/>
          </ac:inkMkLst>
        </pc:inkChg>
        <pc:inkChg chg="mod">
          <ac:chgData name="moe spr" userId="b49c2d277463bf5b" providerId="LiveId" clId="{66A6F865-92B8-A149-A8CA-E90CD0FD922B}" dt="2020-05-27T13:33:50.480" v="18"/>
          <ac:inkMkLst>
            <pc:docMk/>
            <pc:sldMk cId="208178703" sldId="258"/>
            <ac:inkMk id="129" creationId="{5C32456F-328A-4346-B910-BA805F886F9B}"/>
          </ac:inkMkLst>
        </pc:inkChg>
        <pc:inkChg chg="mod">
          <ac:chgData name="moe spr" userId="b49c2d277463bf5b" providerId="LiveId" clId="{66A6F865-92B8-A149-A8CA-E90CD0FD922B}" dt="2020-05-27T13:33:50.480" v="18"/>
          <ac:inkMkLst>
            <pc:docMk/>
            <pc:sldMk cId="208178703" sldId="258"/>
            <ac:inkMk id="130" creationId="{1CCC1A9A-6854-7147-AAD4-B93267BF51AF}"/>
          </ac:inkMkLst>
        </pc:inkChg>
        <pc:inkChg chg="mod">
          <ac:chgData name="moe spr" userId="b49c2d277463bf5b" providerId="LiveId" clId="{66A6F865-92B8-A149-A8CA-E90CD0FD922B}" dt="2020-05-27T13:33:50.480" v="18"/>
          <ac:inkMkLst>
            <pc:docMk/>
            <pc:sldMk cId="208178703" sldId="258"/>
            <ac:inkMk id="131" creationId="{5CD07EA7-111C-7841-AF8C-866509CF375D}"/>
          </ac:inkMkLst>
        </pc:inkChg>
        <pc:inkChg chg="mod">
          <ac:chgData name="moe spr" userId="b49c2d277463bf5b" providerId="LiveId" clId="{66A6F865-92B8-A149-A8CA-E90CD0FD922B}" dt="2020-05-27T13:33:50.480" v="18"/>
          <ac:inkMkLst>
            <pc:docMk/>
            <pc:sldMk cId="208178703" sldId="258"/>
            <ac:inkMk id="132" creationId="{F1B23439-DEC6-894D-A1EB-553E8F401A77}"/>
          </ac:inkMkLst>
        </pc:inkChg>
        <pc:inkChg chg="mod">
          <ac:chgData name="moe spr" userId="b49c2d277463bf5b" providerId="LiveId" clId="{66A6F865-92B8-A149-A8CA-E90CD0FD922B}" dt="2020-05-27T13:33:50.480" v="18"/>
          <ac:inkMkLst>
            <pc:docMk/>
            <pc:sldMk cId="208178703" sldId="258"/>
            <ac:inkMk id="133" creationId="{3576337C-9FAE-B74F-B9F9-9EEB959E0708}"/>
          </ac:inkMkLst>
        </pc:inkChg>
        <pc:inkChg chg="mod">
          <ac:chgData name="moe spr" userId="b49c2d277463bf5b" providerId="LiveId" clId="{66A6F865-92B8-A149-A8CA-E90CD0FD922B}" dt="2020-05-27T13:33:50.480" v="18"/>
          <ac:inkMkLst>
            <pc:docMk/>
            <pc:sldMk cId="208178703" sldId="258"/>
            <ac:inkMk id="134" creationId="{32A6108C-32E8-9846-8B8E-FE54DF903E18}"/>
          </ac:inkMkLst>
        </pc:inkChg>
        <pc:inkChg chg="mod">
          <ac:chgData name="moe spr" userId="b49c2d277463bf5b" providerId="LiveId" clId="{66A6F865-92B8-A149-A8CA-E90CD0FD922B}" dt="2020-05-27T13:33:50.480" v="18"/>
          <ac:inkMkLst>
            <pc:docMk/>
            <pc:sldMk cId="208178703" sldId="258"/>
            <ac:inkMk id="135" creationId="{A0A7C15F-D2ED-C647-A370-7582BAF9C893}"/>
          </ac:inkMkLst>
        </pc:inkChg>
        <pc:inkChg chg="mod">
          <ac:chgData name="moe spr" userId="b49c2d277463bf5b" providerId="LiveId" clId="{66A6F865-92B8-A149-A8CA-E90CD0FD922B}" dt="2020-05-27T13:33:50.480" v="18"/>
          <ac:inkMkLst>
            <pc:docMk/>
            <pc:sldMk cId="208178703" sldId="258"/>
            <ac:inkMk id="136" creationId="{FD48048A-29C4-2440-800D-B12FFC5785B5}"/>
          </ac:inkMkLst>
        </pc:inkChg>
      </pc:sldChg>
      <pc:sldChg chg="addSp delSp modSp new del">
        <pc:chgData name="moe spr" userId="b49c2d277463bf5b" providerId="LiveId" clId="{66A6F865-92B8-A149-A8CA-E90CD0FD922B}" dt="2020-05-27T13:40:24.616" v="131" actId="2696"/>
        <pc:sldMkLst>
          <pc:docMk/>
          <pc:sldMk cId="3269744538" sldId="258"/>
        </pc:sldMkLst>
        <pc:spChg chg="del">
          <ac:chgData name="moe spr" userId="b49c2d277463bf5b" providerId="LiveId" clId="{66A6F865-92B8-A149-A8CA-E90CD0FD922B}" dt="2020-05-27T13:40:04.572" v="126" actId="478"/>
          <ac:spMkLst>
            <pc:docMk/>
            <pc:sldMk cId="3269744538" sldId="258"/>
            <ac:spMk id="2" creationId="{66E8B880-5E3D-104C-AB49-1C61314A2525}"/>
          </ac:spMkLst>
        </pc:spChg>
        <pc:spChg chg="del">
          <ac:chgData name="moe spr" userId="b49c2d277463bf5b" providerId="LiveId" clId="{66A6F865-92B8-A149-A8CA-E90CD0FD922B}" dt="2020-05-27T13:40:06.089" v="127" actId="478"/>
          <ac:spMkLst>
            <pc:docMk/>
            <pc:sldMk cId="3269744538" sldId="258"/>
            <ac:spMk id="3" creationId="{A5F1031C-E93E-F448-9C49-5D8883424B2D}"/>
          </ac:spMkLst>
        </pc:spChg>
        <pc:grpChg chg="add mod">
          <ac:chgData name="moe spr" userId="b49c2d277463bf5b" providerId="LiveId" clId="{66A6F865-92B8-A149-A8CA-E90CD0FD922B}" dt="2020-05-27T13:40:06.879" v="128"/>
          <ac:grpSpMkLst>
            <pc:docMk/>
            <pc:sldMk cId="3269744538" sldId="258"/>
            <ac:grpSpMk id="4" creationId="{AC5C5658-5380-4E47-BCD4-BBC8A369514C}"/>
          </ac:grpSpMkLst>
        </pc:grpChg>
        <pc:inkChg chg="mod">
          <ac:chgData name="moe spr" userId="b49c2d277463bf5b" providerId="LiveId" clId="{66A6F865-92B8-A149-A8CA-E90CD0FD922B}" dt="2020-05-27T13:40:06.879" v="128"/>
          <ac:inkMkLst>
            <pc:docMk/>
            <pc:sldMk cId="3269744538" sldId="258"/>
            <ac:inkMk id="5" creationId="{58ED4B9E-B075-9640-AE91-957403FEBEB5}"/>
          </ac:inkMkLst>
        </pc:inkChg>
        <pc:inkChg chg="mod">
          <ac:chgData name="moe spr" userId="b49c2d277463bf5b" providerId="LiveId" clId="{66A6F865-92B8-A149-A8CA-E90CD0FD922B}" dt="2020-05-27T13:40:06.879" v="128"/>
          <ac:inkMkLst>
            <pc:docMk/>
            <pc:sldMk cId="3269744538" sldId="258"/>
            <ac:inkMk id="6" creationId="{0F9CF258-3880-C34A-8555-BD7ED80A4E0C}"/>
          </ac:inkMkLst>
        </pc:inkChg>
        <pc:inkChg chg="mod">
          <ac:chgData name="moe spr" userId="b49c2d277463bf5b" providerId="LiveId" clId="{66A6F865-92B8-A149-A8CA-E90CD0FD922B}" dt="2020-05-27T13:40:06.879" v="128"/>
          <ac:inkMkLst>
            <pc:docMk/>
            <pc:sldMk cId="3269744538" sldId="258"/>
            <ac:inkMk id="7" creationId="{8ECB1A62-0FEB-7141-A7B1-F0BE6F6393FC}"/>
          </ac:inkMkLst>
        </pc:inkChg>
        <pc:inkChg chg="mod">
          <ac:chgData name="moe spr" userId="b49c2d277463bf5b" providerId="LiveId" clId="{66A6F865-92B8-A149-A8CA-E90CD0FD922B}" dt="2020-05-27T13:40:06.879" v="128"/>
          <ac:inkMkLst>
            <pc:docMk/>
            <pc:sldMk cId="3269744538" sldId="258"/>
            <ac:inkMk id="8" creationId="{BF0C2458-7EE8-1D4B-A3D5-A725602DE3D7}"/>
          </ac:inkMkLst>
        </pc:inkChg>
        <pc:inkChg chg="mod">
          <ac:chgData name="moe spr" userId="b49c2d277463bf5b" providerId="LiveId" clId="{66A6F865-92B8-A149-A8CA-E90CD0FD922B}" dt="2020-05-27T13:40:06.879" v="128"/>
          <ac:inkMkLst>
            <pc:docMk/>
            <pc:sldMk cId="3269744538" sldId="258"/>
            <ac:inkMk id="9" creationId="{8DFBF939-AC27-6D4C-8B91-B2C245EA5E90}"/>
          </ac:inkMkLst>
        </pc:inkChg>
        <pc:inkChg chg="mod">
          <ac:chgData name="moe spr" userId="b49c2d277463bf5b" providerId="LiveId" clId="{66A6F865-92B8-A149-A8CA-E90CD0FD922B}" dt="2020-05-27T13:40:06.879" v="128"/>
          <ac:inkMkLst>
            <pc:docMk/>
            <pc:sldMk cId="3269744538" sldId="258"/>
            <ac:inkMk id="10" creationId="{797B6401-A3A6-454B-91E0-7712BFDECD54}"/>
          </ac:inkMkLst>
        </pc:inkChg>
        <pc:inkChg chg="mod">
          <ac:chgData name="moe spr" userId="b49c2d277463bf5b" providerId="LiveId" clId="{66A6F865-92B8-A149-A8CA-E90CD0FD922B}" dt="2020-05-27T13:40:06.879" v="128"/>
          <ac:inkMkLst>
            <pc:docMk/>
            <pc:sldMk cId="3269744538" sldId="258"/>
            <ac:inkMk id="11" creationId="{49F0253F-579B-7548-9022-96A7558F0660}"/>
          </ac:inkMkLst>
        </pc:inkChg>
        <pc:inkChg chg="mod">
          <ac:chgData name="moe spr" userId="b49c2d277463bf5b" providerId="LiveId" clId="{66A6F865-92B8-A149-A8CA-E90CD0FD922B}" dt="2020-05-27T13:40:06.879" v="128"/>
          <ac:inkMkLst>
            <pc:docMk/>
            <pc:sldMk cId="3269744538" sldId="258"/>
            <ac:inkMk id="12" creationId="{271890CB-14F8-A243-AFE7-9063F6AF3E18}"/>
          </ac:inkMkLst>
        </pc:inkChg>
        <pc:inkChg chg="mod">
          <ac:chgData name="moe spr" userId="b49c2d277463bf5b" providerId="LiveId" clId="{66A6F865-92B8-A149-A8CA-E90CD0FD922B}" dt="2020-05-27T13:40:06.879" v="128"/>
          <ac:inkMkLst>
            <pc:docMk/>
            <pc:sldMk cId="3269744538" sldId="258"/>
            <ac:inkMk id="13" creationId="{6F155843-63B3-0143-9145-C352BF7E5DFD}"/>
          </ac:inkMkLst>
        </pc:inkChg>
        <pc:inkChg chg="mod">
          <ac:chgData name="moe spr" userId="b49c2d277463bf5b" providerId="LiveId" clId="{66A6F865-92B8-A149-A8CA-E90CD0FD922B}" dt="2020-05-27T13:40:06.879" v="128"/>
          <ac:inkMkLst>
            <pc:docMk/>
            <pc:sldMk cId="3269744538" sldId="258"/>
            <ac:inkMk id="14" creationId="{26D3E21A-9B85-384C-B7B1-8BADA0D2F38E}"/>
          </ac:inkMkLst>
        </pc:inkChg>
        <pc:inkChg chg="mod">
          <ac:chgData name="moe spr" userId="b49c2d277463bf5b" providerId="LiveId" clId="{66A6F865-92B8-A149-A8CA-E90CD0FD922B}" dt="2020-05-27T13:40:06.879" v="128"/>
          <ac:inkMkLst>
            <pc:docMk/>
            <pc:sldMk cId="3269744538" sldId="258"/>
            <ac:inkMk id="15" creationId="{68ADC1E4-0C24-C348-9EA0-3A17DAB084ED}"/>
          </ac:inkMkLst>
        </pc:inkChg>
        <pc:inkChg chg="mod">
          <ac:chgData name="moe spr" userId="b49c2d277463bf5b" providerId="LiveId" clId="{66A6F865-92B8-A149-A8CA-E90CD0FD922B}" dt="2020-05-27T13:40:06.879" v="128"/>
          <ac:inkMkLst>
            <pc:docMk/>
            <pc:sldMk cId="3269744538" sldId="258"/>
            <ac:inkMk id="16" creationId="{DAA7F836-87C0-274E-A89F-BE0B7967493E}"/>
          </ac:inkMkLst>
        </pc:inkChg>
        <pc:inkChg chg="mod">
          <ac:chgData name="moe spr" userId="b49c2d277463bf5b" providerId="LiveId" clId="{66A6F865-92B8-A149-A8CA-E90CD0FD922B}" dt="2020-05-27T13:40:06.879" v="128"/>
          <ac:inkMkLst>
            <pc:docMk/>
            <pc:sldMk cId="3269744538" sldId="258"/>
            <ac:inkMk id="17" creationId="{6B17C698-F9E7-4144-ACBD-CBF6C3229355}"/>
          </ac:inkMkLst>
        </pc:inkChg>
        <pc:inkChg chg="mod">
          <ac:chgData name="moe spr" userId="b49c2d277463bf5b" providerId="LiveId" clId="{66A6F865-92B8-A149-A8CA-E90CD0FD922B}" dt="2020-05-27T13:40:06.879" v="128"/>
          <ac:inkMkLst>
            <pc:docMk/>
            <pc:sldMk cId="3269744538" sldId="258"/>
            <ac:inkMk id="18" creationId="{356792DF-8BEC-244E-8FD2-3FDC6431DE8A}"/>
          </ac:inkMkLst>
        </pc:inkChg>
        <pc:inkChg chg="mod">
          <ac:chgData name="moe spr" userId="b49c2d277463bf5b" providerId="LiveId" clId="{66A6F865-92B8-A149-A8CA-E90CD0FD922B}" dt="2020-05-27T13:40:06.879" v="128"/>
          <ac:inkMkLst>
            <pc:docMk/>
            <pc:sldMk cId="3269744538" sldId="258"/>
            <ac:inkMk id="19" creationId="{48E7719B-9EF1-5F43-8B36-CFE41A210177}"/>
          </ac:inkMkLst>
        </pc:inkChg>
        <pc:inkChg chg="mod">
          <ac:chgData name="moe spr" userId="b49c2d277463bf5b" providerId="LiveId" clId="{66A6F865-92B8-A149-A8CA-E90CD0FD922B}" dt="2020-05-27T13:40:06.879" v="128"/>
          <ac:inkMkLst>
            <pc:docMk/>
            <pc:sldMk cId="3269744538" sldId="258"/>
            <ac:inkMk id="20" creationId="{9170CC0F-37BA-F84F-8404-6D768D1042C2}"/>
          </ac:inkMkLst>
        </pc:inkChg>
        <pc:inkChg chg="mod">
          <ac:chgData name="moe spr" userId="b49c2d277463bf5b" providerId="LiveId" clId="{66A6F865-92B8-A149-A8CA-E90CD0FD922B}" dt="2020-05-27T13:40:06.879" v="128"/>
          <ac:inkMkLst>
            <pc:docMk/>
            <pc:sldMk cId="3269744538" sldId="258"/>
            <ac:inkMk id="21" creationId="{4CC78199-84B9-3C4A-ABE5-01BAC4DE294B}"/>
          </ac:inkMkLst>
        </pc:inkChg>
        <pc:inkChg chg="mod">
          <ac:chgData name="moe spr" userId="b49c2d277463bf5b" providerId="LiveId" clId="{66A6F865-92B8-A149-A8CA-E90CD0FD922B}" dt="2020-05-27T13:40:06.879" v="128"/>
          <ac:inkMkLst>
            <pc:docMk/>
            <pc:sldMk cId="3269744538" sldId="258"/>
            <ac:inkMk id="22" creationId="{14737B5C-2FAE-5B41-A56C-EAB0CDC00204}"/>
          </ac:inkMkLst>
        </pc:inkChg>
        <pc:inkChg chg="mod">
          <ac:chgData name="moe spr" userId="b49c2d277463bf5b" providerId="LiveId" clId="{66A6F865-92B8-A149-A8CA-E90CD0FD922B}" dt="2020-05-27T13:40:06.879" v="128"/>
          <ac:inkMkLst>
            <pc:docMk/>
            <pc:sldMk cId="3269744538" sldId="258"/>
            <ac:inkMk id="23" creationId="{51216319-2E35-C345-BD11-C3B0EC646521}"/>
          </ac:inkMkLst>
        </pc:inkChg>
        <pc:inkChg chg="mod">
          <ac:chgData name="moe spr" userId="b49c2d277463bf5b" providerId="LiveId" clId="{66A6F865-92B8-A149-A8CA-E90CD0FD922B}" dt="2020-05-27T13:40:06.879" v="128"/>
          <ac:inkMkLst>
            <pc:docMk/>
            <pc:sldMk cId="3269744538" sldId="258"/>
            <ac:inkMk id="24" creationId="{858606E1-CBD3-CA4D-BFEB-64F4D6B0FD20}"/>
          </ac:inkMkLst>
        </pc:inkChg>
        <pc:inkChg chg="mod">
          <ac:chgData name="moe spr" userId="b49c2d277463bf5b" providerId="LiveId" clId="{66A6F865-92B8-A149-A8CA-E90CD0FD922B}" dt="2020-05-27T13:40:06.879" v="128"/>
          <ac:inkMkLst>
            <pc:docMk/>
            <pc:sldMk cId="3269744538" sldId="258"/>
            <ac:inkMk id="25" creationId="{920560C2-A6A5-6A41-A76A-A950B5543668}"/>
          </ac:inkMkLst>
        </pc:inkChg>
        <pc:inkChg chg="mod">
          <ac:chgData name="moe spr" userId="b49c2d277463bf5b" providerId="LiveId" clId="{66A6F865-92B8-A149-A8CA-E90CD0FD922B}" dt="2020-05-27T13:40:06.879" v="128"/>
          <ac:inkMkLst>
            <pc:docMk/>
            <pc:sldMk cId="3269744538" sldId="258"/>
            <ac:inkMk id="26" creationId="{39ABA211-71A0-BD44-9CA8-4183CBA03E08}"/>
          </ac:inkMkLst>
        </pc:inkChg>
      </pc:sldChg>
      <pc:sldChg chg="addSp modSp">
        <pc:chgData name="moe spr" userId="b49c2d277463bf5b" providerId="LiveId" clId="{66A6F865-92B8-A149-A8CA-E90CD0FD922B}" dt="2020-05-29T09:58:45.199" v="137" actId="1076"/>
        <pc:sldMkLst>
          <pc:docMk/>
          <pc:sldMk cId="3559758790" sldId="258"/>
        </pc:sldMkLst>
        <pc:picChg chg="add mod">
          <ac:chgData name="moe spr" userId="b49c2d277463bf5b" providerId="LiveId" clId="{66A6F865-92B8-A149-A8CA-E90CD0FD922B}" dt="2020-05-29T09:58:45.199" v="137" actId="1076"/>
          <ac:picMkLst>
            <pc:docMk/>
            <pc:sldMk cId="3559758790" sldId="258"/>
            <ac:picMk id="2" creationId="{5FDC4C8E-7BDC-A04B-9F6D-51A70D98F912}"/>
          </ac:picMkLst>
        </pc:picChg>
      </pc:sldChg>
      <pc:sldChg chg="addSp delSp modSp del">
        <pc:chgData name="moe spr" userId="b49c2d277463bf5b" providerId="LiveId" clId="{66A6F865-92B8-A149-A8CA-E90CD0FD922B}" dt="2020-05-27T13:31:23.246" v="17" actId="2696"/>
        <pc:sldMkLst>
          <pc:docMk/>
          <pc:sldMk cId="3990062194" sldId="258"/>
        </pc:sldMkLst>
        <pc:grpChg chg="del">
          <ac:chgData name="moe spr" userId="b49c2d277463bf5b" providerId="LiveId" clId="{66A6F865-92B8-A149-A8CA-E90CD0FD922B}" dt="2020-05-27T13:30:40.269" v="14" actId="478"/>
          <ac:grpSpMkLst>
            <pc:docMk/>
            <pc:sldMk cId="3990062194" sldId="258"/>
            <ac:grpSpMk id="24" creationId="{E0CCD7D4-34C5-B14F-858D-1238F10694CD}"/>
          </ac:grpSpMkLst>
        </pc:grpChg>
        <pc:grpChg chg="add del mod">
          <ac:chgData name="moe spr" userId="b49c2d277463bf5b" providerId="LiveId" clId="{66A6F865-92B8-A149-A8CA-E90CD0FD922B}" dt="2020-05-27T13:30:43.216" v="16" actId="478"/>
          <ac:grpSpMkLst>
            <pc:docMk/>
            <pc:sldMk cId="3990062194" sldId="258"/>
            <ac:grpSpMk id="25" creationId="{7C7BA038-2166-C84F-8CEC-DDC44CB93DC3}"/>
          </ac:grpSpMkLst>
        </pc:grpChg>
        <pc:inkChg chg="mod">
          <ac:chgData name="moe spr" userId="b49c2d277463bf5b" providerId="LiveId" clId="{66A6F865-92B8-A149-A8CA-E90CD0FD922B}" dt="2020-05-27T13:30:34.206" v="12"/>
          <ac:inkMkLst>
            <pc:docMk/>
            <pc:sldMk cId="3990062194" sldId="258"/>
            <ac:inkMk id="26" creationId="{A0F11BFF-6DBA-3D4D-B53F-B8D33621C199}"/>
          </ac:inkMkLst>
        </pc:inkChg>
        <pc:inkChg chg="mod">
          <ac:chgData name="moe spr" userId="b49c2d277463bf5b" providerId="LiveId" clId="{66A6F865-92B8-A149-A8CA-E90CD0FD922B}" dt="2020-05-27T13:30:34.206" v="12"/>
          <ac:inkMkLst>
            <pc:docMk/>
            <pc:sldMk cId="3990062194" sldId="258"/>
            <ac:inkMk id="27" creationId="{EF0BAC7E-A0EB-274B-B351-8FF49D6471B9}"/>
          </ac:inkMkLst>
        </pc:inkChg>
        <pc:inkChg chg="mod">
          <ac:chgData name="moe spr" userId="b49c2d277463bf5b" providerId="LiveId" clId="{66A6F865-92B8-A149-A8CA-E90CD0FD922B}" dt="2020-05-27T13:30:34.206" v="12"/>
          <ac:inkMkLst>
            <pc:docMk/>
            <pc:sldMk cId="3990062194" sldId="258"/>
            <ac:inkMk id="28" creationId="{C00214C2-ABCD-FC44-9E40-376046706477}"/>
          </ac:inkMkLst>
        </pc:inkChg>
        <pc:inkChg chg="mod">
          <ac:chgData name="moe spr" userId="b49c2d277463bf5b" providerId="LiveId" clId="{66A6F865-92B8-A149-A8CA-E90CD0FD922B}" dt="2020-05-27T13:30:34.206" v="12"/>
          <ac:inkMkLst>
            <pc:docMk/>
            <pc:sldMk cId="3990062194" sldId="258"/>
            <ac:inkMk id="29" creationId="{E77AEB97-D37C-334F-B56A-4D19CA8D066F}"/>
          </ac:inkMkLst>
        </pc:inkChg>
        <pc:inkChg chg="mod">
          <ac:chgData name="moe spr" userId="b49c2d277463bf5b" providerId="LiveId" clId="{66A6F865-92B8-A149-A8CA-E90CD0FD922B}" dt="2020-05-27T13:30:34.206" v="12"/>
          <ac:inkMkLst>
            <pc:docMk/>
            <pc:sldMk cId="3990062194" sldId="258"/>
            <ac:inkMk id="30" creationId="{F7F54A1F-6346-1048-B078-3AD3537153C6}"/>
          </ac:inkMkLst>
        </pc:inkChg>
        <pc:inkChg chg="mod">
          <ac:chgData name="moe spr" userId="b49c2d277463bf5b" providerId="LiveId" clId="{66A6F865-92B8-A149-A8CA-E90CD0FD922B}" dt="2020-05-27T13:30:34.206" v="12"/>
          <ac:inkMkLst>
            <pc:docMk/>
            <pc:sldMk cId="3990062194" sldId="258"/>
            <ac:inkMk id="31" creationId="{0F835A89-DFA6-3848-8847-8C2A8BF0D337}"/>
          </ac:inkMkLst>
        </pc:inkChg>
        <pc:inkChg chg="mod">
          <ac:chgData name="moe spr" userId="b49c2d277463bf5b" providerId="LiveId" clId="{66A6F865-92B8-A149-A8CA-E90CD0FD922B}" dt="2020-05-27T13:30:34.206" v="12"/>
          <ac:inkMkLst>
            <pc:docMk/>
            <pc:sldMk cId="3990062194" sldId="258"/>
            <ac:inkMk id="32" creationId="{A02AE95A-C069-2149-9688-FEDB790AAEC8}"/>
          </ac:inkMkLst>
        </pc:inkChg>
        <pc:inkChg chg="mod">
          <ac:chgData name="moe spr" userId="b49c2d277463bf5b" providerId="LiveId" clId="{66A6F865-92B8-A149-A8CA-E90CD0FD922B}" dt="2020-05-27T13:30:34.206" v="12"/>
          <ac:inkMkLst>
            <pc:docMk/>
            <pc:sldMk cId="3990062194" sldId="258"/>
            <ac:inkMk id="33" creationId="{EAB7920D-9194-FB48-B15E-20F3766F3CBA}"/>
          </ac:inkMkLst>
        </pc:inkChg>
        <pc:inkChg chg="mod">
          <ac:chgData name="moe spr" userId="b49c2d277463bf5b" providerId="LiveId" clId="{66A6F865-92B8-A149-A8CA-E90CD0FD922B}" dt="2020-05-27T13:30:34.206" v="12"/>
          <ac:inkMkLst>
            <pc:docMk/>
            <pc:sldMk cId="3990062194" sldId="258"/>
            <ac:inkMk id="34" creationId="{6C015E88-91AF-9D4F-97A9-593938EE0A6E}"/>
          </ac:inkMkLst>
        </pc:inkChg>
        <pc:inkChg chg="mod">
          <ac:chgData name="moe spr" userId="b49c2d277463bf5b" providerId="LiveId" clId="{66A6F865-92B8-A149-A8CA-E90CD0FD922B}" dt="2020-05-27T13:30:34.206" v="12"/>
          <ac:inkMkLst>
            <pc:docMk/>
            <pc:sldMk cId="3990062194" sldId="258"/>
            <ac:inkMk id="35" creationId="{D8B0AD29-29AE-D945-BA88-A4075A2323E4}"/>
          </ac:inkMkLst>
        </pc:inkChg>
        <pc:inkChg chg="mod">
          <ac:chgData name="moe spr" userId="b49c2d277463bf5b" providerId="LiveId" clId="{66A6F865-92B8-A149-A8CA-E90CD0FD922B}" dt="2020-05-27T13:30:34.206" v="12"/>
          <ac:inkMkLst>
            <pc:docMk/>
            <pc:sldMk cId="3990062194" sldId="258"/>
            <ac:inkMk id="36" creationId="{B8D3CC55-F14C-4F41-92DE-88A41B0BF0BF}"/>
          </ac:inkMkLst>
        </pc:inkChg>
        <pc:inkChg chg="mod">
          <ac:chgData name="moe spr" userId="b49c2d277463bf5b" providerId="LiveId" clId="{66A6F865-92B8-A149-A8CA-E90CD0FD922B}" dt="2020-05-27T13:30:34.206" v="12"/>
          <ac:inkMkLst>
            <pc:docMk/>
            <pc:sldMk cId="3990062194" sldId="258"/>
            <ac:inkMk id="37" creationId="{19CDBC9F-00A3-EB4F-B447-BD8F6CED9013}"/>
          </ac:inkMkLst>
        </pc:inkChg>
        <pc:inkChg chg="mod">
          <ac:chgData name="moe spr" userId="b49c2d277463bf5b" providerId="LiveId" clId="{66A6F865-92B8-A149-A8CA-E90CD0FD922B}" dt="2020-05-27T13:30:34.206" v="12"/>
          <ac:inkMkLst>
            <pc:docMk/>
            <pc:sldMk cId="3990062194" sldId="258"/>
            <ac:inkMk id="38" creationId="{3AE523D1-72A9-CD44-9CA5-426A53DB0A96}"/>
          </ac:inkMkLst>
        </pc:inkChg>
        <pc:inkChg chg="mod">
          <ac:chgData name="moe spr" userId="b49c2d277463bf5b" providerId="LiveId" clId="{66A6F865-92B8-A149-A8CA-E90CD0FD922B}" dt="2020-05-27T13:30:34.206" v="12"/>
          <ac:inkMkLst>
            <pc:docMk/>
            <pc:sldMk cId="3990062194" sldId="258"/>
            <ac:inkMk id="39" creationId="{DF41D89B-9A9E-0B46-BF72-BD8F41B0288B}"/>
          </ac:inkMkLst>
        </pc:inkChg>
        <pc:inkChg chg="mod">
          <ac:chgData name="moe spr" userId="b49c2d277463bf5b" providerId="LiveId" clId="{66A6F865-92B8-A149-A8CA-E90CD0FD922B}" dt="2020-05-27T13:30:34.206" v="12"/>
          <ac:inkMkLst>
            <pc:docMk/>
            <pc:sldMk cId="3990062194" sldId="258"/>
            <ac:inkMk id="40" creationId="{CC0F8095-B230-034C-9502-F2502E535EE6}"/>
          </ac:inkMkLst>
        </pc:inkChg>
        <pc:inkChg chg="mod">
          <ac:chgData name="moe spr" userId="b49c2d277463bf5b" providerId="LiveId" clId="{66A6F865-92B8-A149-A8CA-E90CD0FD922B}" dt="2020-05-27T13:30:34.206" v="12"/>
          <ac:inkMkLst>
            <pc:docMk/>
            <pc:sldMk cId="3990062194" sldId="258"/>
            <ac:inkMk id="41" creationId="{DAFF955D-59CB-1443-983E-5B8A6121763E}"/>
          </ac:inkMkLst>
        </pc:inkChg>
        <pc:inkChg chg="mod">
          <ac:chgData name="moe spr" userId="b49c2d277463bf5b" providerId="LiveId" clId="{66A6F865-92B8-A149-A8CA-E90CD0FD922B}" dt="2020-05-27T13:30:34.206" v="12"/>
          <ac:inkMkLst>
            <pc:docMk/>
            <pc:sldMk cId="3990062194" sldId="258"/>
            <ac:inkMk id="42" creationId="{C1567229-BE5F-914A-A073-72A3B7D330BA}"/>
          </ac:inkMkLst>
        </pc:inkChg>
        <pc:inkChg chg="mod">
          <ac:chgData name="moe spr" userId="b49c2d277463bf5b" providerId="LiveId" clId="{66A6F865-92B8-A149-A8CA-E90CD0FD922B}" dt="2020-05-27T13:30:34.206" v="12"/>
          <ac:inkMkLst>
            <pc:docMk/>
            <pc:sldMk cId="3990062194" sldId="258"/>
            <ac:inkMk id="43" creationId="{4FB50149-8A6E-0B4E-9233-58105E234D4D}"/>
          </ac:inkMkLst>
        </pc:inkChg>
        <pc:inkChg chg="mod">
          <ac:chgData name="moe spr" userId="b49c2d277463bf5b" providerId="LiveId" clId="{66A6F865-92B8-A149-A8CA-E90CD0FD922B}" dt="2020-05-27T13:30:34.206" v="12"/>
          <ac:inkMkLst>
            <pc:docMk/>
            <pc:sldMk cId="3990062194" sldId="258"/>
            <ac:inkMk id="44" creationId="{2EFFA4D6-CF4C-994E-9D04-985AF7939F2F}"/>
          </ac:inkMkLst>
        </pc:inkChg>
      </pc:sldChg>
      <pc:sldChg chg="addSp modSp">
        <pc:chgData name="moe spr" userId="b49c2d277463bf5b" providerId="LiveId" clId="{66A6F865-92B8-A149-A8CA-E90CD0FD922B}" dt="2020-05-29T09:59:18.743" v="141" actId="1076"/>
        <pc:sldMkLst>
          <pc:docMk/>
          <pc:sldMk cId="766420128" sldId="261"/>
        </pc:sldMkLst>
        <pc:picChg chg="add mod">
          <ac:chgData name="moe spr" userId="b49c2d277463bf5b" providerId="LiveId" clId="{66A6F865-92B8-A149-A8CA-E90CD0FD922B}" dt="2020-05-29T09:59:18.743" v="141" actId="1076"/>
          <ac:picMkLst>
            <pc:docMk/>
            <pc:sldMk cId="766420128" sldId="261"/>
            <ac:picMk id="8" creationId="{A1C28488-FE0B-9E43-9F60-29EBF3527E33}"/>
          </ac:picMkLst>
        </pc:picChg>
      </pc:sldChg>
      <pc:sldChg chg="modSp add">
        <pc:chgData name="moe spr" userId="b49c2d277463bf5b" providerId="LiveId" clId="{66A6F865-92B8-A149-A8CA-E90CD0FD922B}" dt="2020-05-29T10:00:04.575" v="147" actId="1076"/>
        <pc:sldMkLst>
          <pc:docMk/>
          <pc:sldMk cId="2419180597" sldId="262"/>
        </pc:sldMkLst>
        <pc:picChg chg="mod">
          <ac:chgData name="moe spr" userId="b49c2d277463bf5b" providerId="LiveId" clId="{66A6F865-92B8-A149-A8CA-E90CD0FD922B}" dt="2020-05-29T10:00:04.575" v="147" actId="1076"/>
          <ac:picMkLst>
            <pc:docMk/>
            <pc:sldMk cId="2419180597" sldId="262"/>
            <ac:picMk id="8" creationId="{A1C28488-FE0B-9E43-9F60-29EBF3527E33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7930FA-2BE3-2448-852B-7FBE9D91901C}" type="datetimeFigureOut">
              <a:rPr lang="en-DE" smtClean="0"/>
              <a:t>14.06.20</a:t>
            </a:fld>
            <a:endParaRPr lang="en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5564C3-D05D-C149-B841-A5F814D1C59B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4229974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5564C3-D05D-C149-B841-A5F814D1C59B}" type="slidenum">
              <a:rPr lang="en-DE" smtClean="0"/>
              <a:t>16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4026994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5564C3-D05D-C149-B841-A5F814D1C59B}" type="slidenum">
              <a:rPr lang="en-DE" smtClean="0"/>
              <a:t>25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9107002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5564C3-D05D-C149-B841-A5F814D1C59B}" type="slidenum">
              <a:rPr lang="en-DE" smtClean="0"/>
              <a:t>26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4069151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5564C3-D05D-C149-B841-A5F814D1C59B}" type="slidenum">
              <a:rPr lang="en-DE" smtClean="0"/>
              <a:t>27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835609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5564C3-D05D-C149-B841-A5F814D1C59B}" type="slidenum">
              <a:rPr lang="en-DE" smtClean="0"/>
              <a:t>28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7765279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5564C3-D05D-C149-B841-A5F814D1C59B}" type="slidenum">
              <a:rPr lang="en-DE" smtClean="0"/>
              <a:t>29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42183021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5564C3-D05D-C149-B841-A5F814D1C59B}" type="slidenum">
              <a:rPr lang="en-DE" smtClean="0"/>
              <a:t>30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4691229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5564C3-D05D-C149-B841-A5F814D1C59B}" type="slidenum">
              <a:rPr lang="en-DE" smtClean="0"/>
              <a:t>31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8224956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5564C3-D05D-C149-B841-A5F814D1C59B}" type="slidenum">
              <a:rPr lang="en-DE" smtClean="0"/>
              <a:t>32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2582849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5564C3-D05D-C149-B841-A5F814D1C59B}" type="slidenum">
              <a:rPr lang="en-DE" smtClean="0"/>
              <a:t>33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7752462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5564C3-D05D-C149-B841-A5F814D1C59B}" type="slidenum">
              <a:rPr lang="en-DE" smtClean="0"/>
              <a:t>34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0441793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5564C3-D05D-C149-B841-A5F814D1C59B}" type="slidenum">
              <a:rPr lang="en-DE" smtClean="0"/>
              <a:t>17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9153229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5564C3-D05D-C149-B841-A5F814D1C59B}" type="slidenum">
              <a:rPr lang="en-DE" smtClean="0"/>
              <a:t>18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8629473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5564C3-D05D-C149-B841-A5F814D1C59B}" type="slidenum">
              <a:rPr lang="en-DE" smtClean="0"/>
              <a:t>19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7389501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5564C3-D05D-C149-B841-A5F814D1C59B}" type="slidenum">
              <a:rPr lang="en-DE" smtClean="0"/>
              <a:t>20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5774421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5564C3-D05D-C149-B841-A5F814D1C59B}" type="slidenum">
              <a:rPr lang="en-DE" smtClean="0"/>
              <a:t>21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7921564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5564C3-D05D-C149-B841-A5F814D1C59B}" type="slidenum">
              <a:rPr lang="en-DE" smtClean="0"/>
              <a:t>22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9227916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5564C3-D05D-C149-B841-A5F814D1C59B}" type="slidenum">
              <a:rPr lang="en-DE" smtClean="0"/>
              <a:t>23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42248118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5564C3-D05D-C149-B841-A5F814D1C59B}" type="slidenum">
              <a:rPr lang="en-DE" smtClean="0"/>
              <a:t>24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547989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6/14/20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859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6/14/20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396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6/14/20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797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6/14/20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542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6/14/20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091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6/14/20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022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6/14/20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263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6/14/20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009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6/14/20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21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EA474-078D-4E9B-9B14-09A87B19DC46}" type="datetime1">
              <a:rPr lang="en-US" smtClean="0"/>
              <a:t>6/14/20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205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7D986-8816-4272-A432-0437A28A9828}" type="datetime1">
              <a:rPr lang="en-US" smtClean="0"/>
              <a:t>6/14/20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79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6E202-B606-4609-B914-27C9371A1F6D}" type="datetime1">
              <a:rPr lang="en-US" smtClean="0"/>
              <a:t>6/14/20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548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13" Type="http://schemas.openxmlformats.org/officeDocument/2006/relationships/image" Target="../media/image15.emf"/><Relationship Id="rId18" Type="http://schemas.openxmlformats.org/officeDocument/2006/relationships/image" Target="../media/image19.emf"/><Relationship Id="rId3" Type="http://schemas.openxmlformats.org/officeDocument/2006/relationships/image" Target="../media/image4.emf"/><Relationship Id="rId21" Type="http://schemas.openxmlformats.org/officeDocument/2006/relationships/image" Target="../media/image22.emf"/><Relationship Id="rId7" Type="http://schemas.openxmlformats.org/officeDocument/2006/relationships/image" Target="../media/image7.emf"/><Relationship Id="rId12" Type="http://schemas.openxmlformats.org/officeDocument/2006/relationships/image" Target="../media/image16.emf"/><Relationship Id="rId17" Type="http://schemas.openxmlformats.org/officeDocument/2006/relationships/image" Target="../media/image14.emf"/><Relationship Id="rId2" Type="http://schemas.openxmlformats.org/officeDocument/2006/relationships/image" Target="../media/image8.emf"/><Relationship Id="rId16" Type="http://schemas.openxmlformats.org/officeDocument/2006/relationships/image" Target="../media/image10.emf"/><Relationship Id="rId20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11" Type="http://schemas.openxmlformats.org/officeDocument/2006/relationships/image" Target="../media/image13.emf"/><Relationship Id="rId5" Type="http://schemas.openxmlformats.org/officeDocument/2006/relationships/image" Target="../media/image2.emf"/><Relationship Id="rId15" Type="http://schemas.openxmlformats.org/officeDocument/2006/relationships/image" Target="../media/image18.emf"/><Relationship Id="rId10" Type="http://schemas.openxmlformats.org/officeDocument/2006/relationships/image" Target="../media/image12.emf"/><Relationship Id="rId19" Type="http://schemas.openxmlformats.org/officeDocument/2006/relationships/image" Target="../media/image20.emf"/><Relationship Id="rId4" Type="http://schemas.openxmlformats.org/officeDocument/2006/relationships/image" Target="../media/image1.emf"/><Relationship Id="rId9" Type="http://schemas.openxmlformats.org/officeDocument/2006/relationships/image" Target="../media/image11.emf"/><Relationship Id="rId14" Type="http://schemas.openxmlformats.org/officeDocument/2006/relationships/image" Target="../media/image17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13" Type="http://schemas.openxmlformats.org/officeDocument/2006/relationships/image" Target="../media/image15.emf"/><Relationship Id="rId18" Type="http://schemas.openxmlformats.org/officeDocument/2006/relationships/image" Target="../media/image19.emf"/><Relationship Id="rId3" Type="http://schemas.openxmlformats.org/officeDocument/2006/relationships/image" Target="../media/image4.emf"/><Relationship Id="rId21" Type="http://schemas.openxmlformats.org/officeDocument/2006/relationships/image" Target="../media/image22.emf"/><Relationship Id="rId7" Type="http://schemas.openxmlformats.org/officeDocument/2006/relationships/image" Target="../media/image7.emf"/><Relationship Id="rId12" Type="http://schemas.openxmlformats.org/officeDocument/2006/relationships/image" Target="../media/image16.emf"/><Relationship Id="rId17" Type="http://schemas.openxmlformats.org/officeDocument/2006/relationships/image" Target="../media/image14.emf"/><Relationship Id="rId2" Type="http://schemas.openxmlformats.org/officeDocument/2006/relationships/image" Target="../media/image8.emf"/><Relationship Id="rId16" Type="http://schemas.openxmlformats.org/officeDocument/2006/relationships/image" Target="../media/image10.emf"/><Relationship Id="rId20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11" Type="http://schemas.openxmlformats.org/officeDocument/2006/relationships/image" Target="../media/image13.emf"/><Relationship Id="rId5" Type="http://schemas.openxmlformats.org/officeDocument/2006/relationships/image" Target="../media/image2.emf"/><Relationship Id="rId15" Type="http://schemas.openxmlformats.org/officeDocument/2006/relationships/image" Target="../media/image18.emf"/><Relationship Id="rId10" Type="http://schemas.openxmlformats.org/officeDocument/2006/relationships/image" Target="../media/image12.emf"/><Relationship Id="rId19" Type="http://schemas.openxmlformats.org/officeDocument/2006/relationships/image" Target="../media/image20.emf"/><Relationship Id="rId4" Type="http://schemas.openxmlformats.org/officeDocument/2006/relationships/image" Target="../media/image1.emf"/><Relationship Id="rId9" Type="http://schemas.openxmlformats.org/officeDocument/2006/relationships/image" Target="../media/image11.emf"/><Relationship Id="rId14" Type="http://schemas.openxmlformats.org/officeDocument/2006/relationships/image" Target="../media/image17.emf"/><Relationship Id="rId22" Type="http://schemas.openxmlformats.org/officeDocument/2006/relationships/image" Target="../media/image23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13" Type="http://schemas.openxmlformats.org/officeDocument/2006/relationships/image" Target="../media/image17.emf"/><Relationship Id="rId18" Type="http://schemas.openxmlformats.org/officeDocument/2006/relationships/image" Target="../media/image20.emf"/><Relationship Id="rId3" Type="http://schemas.openxmlformats.org/officeDocument/2006/relationships/image" Target="../media/image4.emf"/><Relationship Id="rId21" Type="http://schemas.openxmlformats.org/officeDocument/2006/relationships/image" Target="../media/image23.emf"/><Relationship Id="rId7" Type="http://schemas.openxmlformats.org/officeDocument/2006/relationships/image" Target="../media/image9.emf"/><Relationship Id="rId12" Type="http://schemas.openxmlformats.org/officeDocument/2006/relationships/image" Target="../media/image15.emf"/><Relationship Id="rId17" Type="http://schemas.openxmlformats.org/officeDocument/2006/relationships/image" Target="../media/image19.emf"/><Relationship Id="rId2" Type="http://schemas.openxmlformats.org/officeDocument/2006/relationships/image" Target="../media/image8.emf"/><Relationship Id="rId16" Type="http://schemas.openxmlformats.org/officeDocument/2006/relationships/image" Target="../media/image14.emf"/><Relationship Id="rId20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11" Type="http://schemas.openxmlformats.org/officeDocument/2006/relationships/image" Target="../media/image16.emf"/><Relationship Id="rId5" Type="http://schemas.openxmlformats.org/officeDocument/2006/relationships/image" Target="../media/image2.emf"/><Relationship Id="rId15" Type="http://schemas.openxmlformats.org/officeDocument/2006/relationships/image" Target="../media/image10.emf"/><Relationship Id="rId23" Type="http://schemas.openxmlformats.org/officeDocument/2006/relationships/image" Target="../media/image6.emf"/><Relationship Id="rId10" Type="http://schemas.openxmlformats.org/officeDocument/2006/relationships/image" Target="../media/image13.emf"/><Relationship Id="rId19" Type="http://schemas.openxmlformats.org/officeDocument/2006/relationships/image" Target="../media/image21.emf"/><Relationship Id="rId4" Type="http://schemas.openxmlformats.org/officeDocument/2006/relationships/image" Target="../media/image1.emf"/><Relationship Id="rId9" Type="http://schemas.openxmlformats.org/officeDocument/2006/relationships/image" Target="../media/image12.emf"/><Relationship Id="rId14" Type="http://schemas.openxmlformats.org/officeDocument/2006/relationships/image" Target="../media/image18.emf"/><Relationship Id="rId22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13" Type="http://schemas.openxmlformats.org/officeDocument/2006/relationships/image" Target="../media/image15.emf"/><Relationship Id="rId18" Type="http://schemas.openxmlformats.org/officeDocument/2006/relationships/image" Target="../media/image19.emf"/><Relationship Id="rId3" Type="http://schemas.openxmlformats.org/officeDocument/2006/relationships/image" Target="../media/image8.emf"/><Relationship Id="rId21" Type="http://schemas.openxmlformats.org/officeDocument/2006/relationships/image" Target="../media/image22.emf"/><Relationship Id="rId7" Type="http://schemas.openxmlformats.org/officeDocument/2006/relationships/image" Target="../media/image7.emf"/><Relationship Id="rId12" Type="http://schemas.openxmlformats.org/officeDocument/2006/relationships/image" Target="../media/image16.emf"/><Relationship Id="rId17" Type="http://schemas.openxmlformats.org/officeDocument/2006/relationships/image" Target="../media/image14.emf"/><Relationship Id="rId25" Type="http://schemas.openxmlformats.org/officeDocument/2006/relationships/image" Target="../media/image6.emf"/><Relationship Id="rId2" Type="http://schemas.openxmlformats.org/officeDocument/2006/relationships/image" Target="../media/image23.emf"/><Relationship Id="rId16" Type="http://schemas.openxmlformats.org/officeDocument/2006/relationships/image" Target="../media/image10.emf"/><Relationship Id="rId20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emf"/><Relationship Id="rId11" Type="http://schemas.openxmlformats.org/officeDocument/2006/relationships/image" Target="../media/image13.emf"/><Relationship Id="rId24" Type="http://schemas.openxmlformats.org/officeDocument/2006/relationships/image" Target="../media/image24.jpeg"/><Relationship Id="rId5" Type="http://schemas.openxmlformats.org/officeDocument/2006/relationships/image" Target="../media/image1.emf"/><Relationship Id="rId15" Type="http://schemas.openxmlformats.org/officeDocument/2006/relationships/image" Target="../media/image18.emf"/><Relationship Id="rId23" Type="http://schemas.openxmlformats.org/officeDocument/2006/relationships/image" Target="../media/image26.emf"/><Relationship Id="rId10" Type="http://schemas.openxmlformats.org/officeDocument/2006/relationships/image" Target="../media/image12.emf"/><Relationship Id="rId19" Type="http://schemas.openxmlformats.org/officeDocument/2006/relationships/image" Target="../media/image20.emf"/><Relationship Id="rId4" Type="http://schemas.openxmlformats.org/officeDocument/2006/relationships/image" Target="../media/image4.emf"/><Relationship Id="rId9" Type="http://schemas.openxmlformats.org/officeDocument/2006/relationships/image" Target="../media/image11.emf"/><Relationship Id="rId14" Type="http://schemas.openxmlformats.org/officeDocument/2006/relationships/image" Target="../media/image17.emf"/><Relationship Id="rId22" Type="http://schemas.openxmlformats.org/officeDocument/2006/relationships/image" Target="../media/image25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13" Type="http://schemas.openxmlformats.org/officeDocument/2006/relationships/image" Target="../media/image15.emf"/><Relationship Id="rId18" Type="http://schemas.openxmlformats.org/officeDocument/2006/relationships/image" Target="../media/image19.emf"/><Relationship Id="rId26" Type="http://schemas.openxmlformats.org/officeDocument/2006/relationships/image" Target="../media/image6.emf"/><Relationship Id="rId3" Type="http://schemas.openxmlformats.org/officeDocument/2006/relationships/image" Target="../media/image8.emf"/><Relationship Id="rId21" Type="http://schemas.openxmlformats.org/officeDocument/2006/relationships/image" Target="../media/image22.emf"/><Relationship Id="rId7" Type="http://schemas.openxmlformats.org/officeDocument/2006/relationships/image" Target="../media/image7.emf"/><Relationship Id="rId12" Type="http://schemas.openxmlformats.org/officeDocument/2006/relationships/image" Target="../media/image16.emf"/><Relationship Id="rId17" Type="http://schemas.openxmlformats.org/officeDocument/2006/relationships/image" Target="../media/image14.emf"/><Relationship Id="rId25" Type="http://schemas.openxmlformats.org/officeDocument/2006/relationships/image" Target="../media/image27.emf"/><Relationship Id="rId2" Type="http://schemas.openxmlformats.org/officeDocument/2006/relationships/image" Target="../media/image23.emf"/><Relationship Id="rId16" Type="http://schemas.openxmlformats.org/officeDocument/2006/relationships/image" Target="../media/image10.emf"/><Relationship Id="rId20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emf"/><Relationship Id="rId11" Type="http://schemas.openxmlformats.org/officeDocument/2006/relationships/image" Target="../media/image13.emf"/><Relationship Id="rId24" Type="http://schemas.openxmlformats.org/officeDocument/2006/relationships/image" Target="../media/image24.jpeg"/><Relationship Id="rId5" Type="http://schemas.openxmlformats.org/officeDocument/2006/relationships/image" Target="../media/image1.emf"/><Relationship Id="rId15" Type="http://schemas.openxmlformats.org/officeDocument/2006/relationships/image" Target="../media/image18.emf"/><Relationship Id="rId23" Type="http://schemas.openxmlformats.org/officeDocument/2006/relationships/image" Target="../media/image26.emf"/><Relationship Id="rId10" Type="http://schemas.openxmlformats.org/officeDocument/2006/relationships/image" Target="../media/image12.emf"/><Relationship Id="rId19" Type="http://schemas.openxmlformats.org/officeDocument/2006/relationships/image" Target="../media/image20.emf"/><Relationship Id="rId4" Type="http://schemas.openxmlformats.org/officeDocument/2006/relationships/image" Target="../media/image4.emf"/><Relationship Id="rId9" Type="http://schemas.openxmlformats.org/officeDocument/2006/relationships/image" Target="../media/image11.emf"/><Relationship Id="rId14" Type="http://schemas.openxmlformats.org/officeDocument/2006/relationships/image" Target="../media/image17.emf"/><Relationship Id="rId22" Type="http://schemas.openxmlformats.org/officeDocument/2006/relationships/image" Target="../media/image25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13" Type="http://schemas.openxmlformats.org/officeDocument/2006/relationships/image" Target="../media/image15.emf"/><Relationship Id="rId18" Type="http://schemas.openxmlformats.org/officeDocument/2006/relationships/image" Target="../media/image19.emf"/><Relationship Id="rId26" Type="http://schemas.openxmlformats.org/officeDocument/2006/relationships/image" Target="../media/image28.emf"/><Relationship Id="rId3" Type="http://schemas.openxmlformats.org/officeDocument/2006/relationships/image" Target="../media/image4.emf"/><Relationship Id="rId21" Type="http://schemas.openxmlformats.org/officeDocument/2006/relationships/image" Target="../media/image22.emf"/><Relationship Id="rId7" Type="http://schemas.openxmlformats.org/officeDocument/2006/relationships/image" Target="../media/image7.emf"/><Relationship Id="rId12" Type="http://schemas.openxmlformats.org/officeDocument/2006/relationships/image" Target="../media/image16.emf"/><Relationship Id="rId17" Type="http://schemas.openxmlformats.org/officeDocument/2006/relationships/image" Target="../media/image14.emf"/><Relationship Id="rId25" Type="http://schemas.openxmlformats.org/officeDocument/2006/relationships/image" Target="../media/image25.emf"/><Relationship Id="rId2" Type="http://schemas.openxmlformats.org/officeDocument/2006/relationships/image" Target="../media/image8.emf"/><Relationship Id="rId16" Type="http://schemas.openxmlformats.org/officeDocument/2006/relationships/image" Target="../media/image10.emf"/><Relationship Id="rId20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11" Type="http://schemas.openxmlformats.org/officeDocument/2006/relationships/image" Target="../media/image13.emf"/><Relationship Id="rId24" Type="http://schemas.openxmlformats.org/officeDocument/2006/relationships/image" Target="../media/image27.emf"/><Relationship Id="rId5" Type="http://schemas.openxmlformats.org/officeDocument/2006/relationships/image" Target="../media/image2.emf"/><Relationship Id="rId15" Type="http://schemas.openxmlformats.org/officeDocument/2006/relationships/image" Target="../media/image18.emf"/><Relationship Id="rId23" Type="http://schemas.openxmlformats.org/officeDocument/2006/relationships/image" Target="../media/image24.jpeg"/><Relationship Id="rId10" Type="http://schemas.openxmlformats.org/officeDocument/2006/relationships/image" Target="../media/image12.emf"/><Relationship Id="rId19" Type="http://schemas.openxmlformats.org/officeDocument/2006/relationships/image" Target="../media/image20.emf"/><Relationship Id="rId4" Type="http://schemas.openxmlformats.org/officeDocument/2006/relationships/image" Target="../media/image1.emf"/><Relationship Id="rId9" Type="http://schemas.openxmlformats.org/officeDocument/2006/relationships/image" Target="../media/image11.emf"/><Relationship Id="rId14" Type="http://schemas.openxmlformats.org/officeDocument/2006/relationships/image" Target="../media/image17.emf"/><Relationship Id="rId22" Type="http://schemas.openxmlformats.org/officeDocument/2006/relationships/image" Target="../media/image26.emf"/><Relationship Id="rId27" Type="http://schemas.openxmlformats.org/officeDocument/2006/relationships/image" Target="../media/image29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13" Type="http://schemas.openxmlformats.org/officeDocument/2006/relationships/image" Target="../media/image33.emf"/><Relationship Id="rId18" Type="http://schemas.openxmlformats.org/officeDocument/2006/relationships/image" Target="../media/image38.emf"/><Relationship Id="rId3" Type="http://schemas.openxmlformats.org/officeDocument/2006/relationships/image" Target="../media/image22.emf"/><Relationship Id="rId21" Type="http://schemas.openxmlformats.org/officeDocument/2006/relationships/image" Target="../media/image41.emf"/><Relationship Id="rId7" Type="http://schemas.openxmlformats.org/officeDocument/2006/relationships/image" Target="../media/image27.emf"/><Relationship Id="rId12" Type="http://schemas.openxmlformats.org/officeDocument/2006/relationships/image" Target="../media/image32.emf"/><Relationship Id="rId17" Type="http://schemas.openxmlformats.org/officeDocument/2006/relationships/image" Target="../media/image37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36.emf"/><Relationship Id="rId20" Type="http://schemas.openxmlformats.org/officeDocument/2006/relationships/image" Target="../media/image4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emf"/><Relationship Id="rId11" Type="http://schemas.openxmlformats.org/officeDocument/2006/relationships/image" Target="../media/image31.emf"/><Relationship Id="rId24" Type="http://schemas.openxmlformats.org/officeDocument/2006/relationships/image" Target="../media/image6.emf"/><Relationship Id="rId5" Type="http://schemas.openxmlformats.org/officeDocument/2006/relationships/image" Target="../media/image25.emf"/><Relationship Id="rId15" Type="http://schemas.openxmlformats.org/officeDocument/2006/relationships/image" Target="../media/image35.jpeg"/><Relationship Id="rId23" Type="http://schemas.openxmlformats.org/officeDocument/2006/relationships/image" Target="../media/image43.emf"/><Relationship Id="rId10" Type="http://schemas.openxmlformats.org/officeDocument/2006/relationships/image" Target="../media/image30.emf"/><Relationship Id="rId19" Type="http://schemas.openxmlformats.org/officeDocument/2006/relationships/image" Target="../media/image39.jpeg"/><Relationship Id="rId4" Type="http://schemas.openxmlformats.org/officeDocument/2006/relationships/image" Target="../media/image24.jpeg"/><Relationship Id="rId9" Type="http://schemas.openxmlformats.org/officeDocument/2006/relationships/image" Target="../media/image29.emf"/><Relationship Id="rId14" Type="http://schemas.openxmlformats.org/officeDocument/2006/relationships/image" Target="../media/image34.emf"/><Relationship Id="rId22" Type="http://schemas.openxmlformats.org/officeDocument/2006/relationships/image" Target="../media/image42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13" Type="http://schemas.openxmlformats.org/officeDocument/2006/relationships/image" Target="../media/image32.emf"/><Relationship Id="rId18" Type="http://schemas.openxmlformats.org/officeDocument/2006/relationships/image" Target="../media/image40.emf"/><Relationship Id="rId3" Type="http://schemas.openxmlformats.org/officeDocument/2006/relationships/image" Target="../media/image31.emf"/><Relationship Id="rId21" Type="http://schemas.openxmlformats.org/officeDocument/2006/relationships/image" Target="../media/image43.emf"/><Relationship Id="rId7" Type="http://schemas.openxmlformats.org/officeDocument/2006/relationships/image" Target="../media/image35.jpeg"/><Relationship Id="rId12" Type="http://schemas.openxmlformats.org/officeDocument/2006/relationships/image" Target="../media/image27.emf"/><Relationship Id="rId17" Type="http://schemas.openxmlformats.org/officeDocument/2006/relationships/image" Target="../media/image39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38.emf"/><Relationship Id="rId20" Type="http://schemas.openxmlformats.org/officeDocument/2006/relationships/image" Target="../media/image4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emf"/><Relationship Id="rId11" Type="http://schemas.openxmlformats.org/officeDocument/2006/relationships/image" Target="../media/image26.emf"/><Relationship Id="rId24" Type="http://schemas.openxmlformats.org/officeDocument/2006/relationships/image" Target="../media/image6.emf"/><Relationship Id="rId5" Type="http://schemas.openxmlformats.org/officeDocument/2006/relationships/image" Target="../media/image30.emf"/><Relationship Id="rId15" Type="http://schemas.openxmlformats.org/officeDocument/2006/relationships/image" Target="../media/image37.jpeg"/><Relationship Id="rId23" Type="http://schemas.openxmlformats.org/officeDocument/2006/relationships/image" Target="../media/image28.emf"/><Relationship Id="rId10" Type="http://schemas.openxmlformats.org/officeDocument/2006/relationships/image" Target="../media/image25.emf"/><Relationship Id="rId19" Type="http://schemas.openxmlformats.org/officeDocument/2006/relationships/image" Target="../media/image41.emf"/><Relationship Id="rId4" Type="http://schemas.openxmlformats.org/officeDocument/2006/relationships/image" Target="../media/image34.emf"/><Relationship Id="rId9" Type="http://schemas.openxmlformats.org/officeDocument/2006/relationships/image" Target="../media/image24.jpeg"/><Relationship Id="rId14" Type="http://schemas.openxmlformats.org/officeDocument/2006/relationships/image" Target="../media/image33.emf"/><Relationship Id="rId22" Type="http://schemas.openxmlformats.org/officeDocument/2006/relationships/image" Target="../media/image29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13" Type="http://schemas.openxmlformats.org/officeDocument/2006/relationships/image" Target="../media/image33.emf"/><Relationship Id="rId18" Type="http://schemas.openxmlformats.org/officeDocument/2006/relationships/image" Target="../media/image38.emf"/><Relationship Id="rId26" Type="http://schemas.openxmlformats.org/officeDocument/2006/relationships/image" Target="../media/image44.emf"/><Relationship Id="rId3" Type="http://schemas.openxmlformats.org/officeDocument/2006/relationships/image" Target="../media/image22.emf"/><Relationship Id="rId21" Type="http://schemas.openxmlformats.org/officeDocument/2006/relationships/image" Target="../media/image41.emf"/><Relationship Id="rId7" Type="http://schemas.openxmlformats.org/officeDocument/2006/relationships/image" Target="../media/image27.emf"/><Relationship Id="rId12" Type="http://schemas.openxmlformats.org/officeDocument/2006/relationships/image" Target="../media/image32.emf"/><Relationship Id="rId17" Type="http://schemas.openxmlformats.org/officeDocument/2006/relationships/image" Target="../media/image37.jpeg"/><Relationship Id="rId25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6.emf"/><Relationship Id="rId20" Type="http://schemas.openxmlformats.org/officeDocument/2006/relationships/image" Target="../media/image4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emf"/><Relationship Id="rId11" Type="http://schemas.openxmlformats.org/officeDocument/2006/relationships/image" Target="../media/image31.emf"/><Relationship Id="rId24" Type="http://schemas.openxmlformats.org/officeDocument/2006/relationships/image" Target="../media/image2.emf"/><Relationship Id="rId5" Type="http://schemas.openxmlformats.org/officeDocument/2006/relationships/image" Target="../media/image25.emf"/><Relationship Id="rId15" Type="http://schemas.openxmlformats.org/officeDocument/2006/relationships/image" Target="../media/image35.jpeg"/><Relationship Id="rId23" Type="http://schemas.openxmlformats.org/officeDocument/2006/relationships/image" Target="../media/image43.emf"/><Relationship Id="rId28" Type="http://schemas.openxmlformats.org/officeDocument/2006/relationships/image" Target="../media/image6.emf"/><Relationship Id="rId10" Type="http://schemas.openxmlformats.org/officeDocument/2006/relationships/image" Target="../media/image30.emf"/><Relationship Id="rId19" Type="http://schemas.openxmlformats.org/officeDocument/2006/relationships/image" Target="../media/image39.jpeg"/><Relationship Id="rId4" Type="http://schemas.openxmlformats.org/officeDocument/2006/relationships/image" Target="../media/image24.jpeg"/><Relationship Id="rId9" Type="http://schemas.openxmlformats.org/officeDocument/2006/relationships/image" Target="../media/image29.emf"/><Relationship Id="rId14" Type="http://schemas.openxmlformats.org/officeDocument/2006/relationships/image" Target="../media/image34.emf"/><Relationship Id="rId22" Type="http://schemas.openxmlformats.org/officeDocument/2006/relationships/image" Target="../media/image42.emf"/><Relationship Id="rId27" Type="http://schemas.openxmlformats.org/officeDocument/2006/relationships/image" Target="../media/image45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13" Type="http://schemas.openxmlformats.org/officeDocument/2006/relationships/image" Target="../media/image32.emf"/><Relationship Id="rId18" Type="http://schemas.openxmlformats.org/officeDocument/2006/relationships/image" Target="../media/image37.jpeg"/><Relationship Id="rId26" Type="http://schemas.openxmlformats.org/officeDocument/2006/relationships/image" Target="../media/image44.emf"/><Relationship Id="rId3" Type="http://schemas.openxmlformats.org/officeDocument/2006/relationships/image" Target="../media/image22.emf"/><Relationship Id="rId21" Type="http://schemas.openxmlformats.org/officeDocument/2006/relationships/image" Target="../media/image40.emf"/><Relationship Id="rId7" Type="http://schemas.openxmlformats.org/officeDocument/2006/relationships/image" Target="../media/image6.emf"/><Relationship Id="rId12" Type="http://schemas.openxmlformats.org/officeDocument/2006/relationships/image" Target="../media/image31.emf"/><Relationship Id="rId17" Type="http://schemas.openxmlformats.org/officeDocument/2006/relationships/image" Target="../media/image36.emf"/><Relationship Id="rId25" Type="http://schemas.openxmlformats.org/officeDocument/2006/relationships/image" Target="../media/image2.emf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5.jpeg"/><Relationship Id="rId20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emf"/><Relationship Id="rId11" Type="http://schemas.openxmlformats.org/officeDocument/2006/relationships/image" Target="../media/image30.emf"/><Relationship Id="rId24" Type="http://schemas.openxmlformats.org/officeDocument/2006/relationships/image" Target="../media/image43.emf"/><Relationship Id="rId5" Type="http://schemas.openxmlformats.org/officeDocument/2006/relationships/image" Target="../media/image25.emf"/><Relationship Id="rId15" Type="http://schemas.openxmlformats.org/officeDocument/2006/relationships/image" Target="../media/image34.emf"/><Relationship Id="rId23" Type="http://schemas.openxmlformats.org/officeDocument/2006/relationships/image" Target="../media/image42.emf"/><Relationship Id="rId28" Type="http://schemas.openxmlformats.org/officeDocument/2006/relationships/image" Target="../media/image1.emf"/><Relationship Id="rId10" Type="http://schemas.openxmlformats.org/officeDocument/2006/relationships/image" Target="../media/image29.emf"/><Relationship Id="rId19" Type="http://schemas.openxmlformats.org/officeDocument/2006/relationships/image" Target="../media/image38.emf"/><Relationship Id="rId4" Type="http://schemas.openxmlformats.org/officeDocument/2006/relationships/image" Target="../media/image24.jpeg"/><Relationship Id="rId9" Type="http://schemas.openxmlformats.org/officeDocument/2006/relationships/image" Target="../media/image28.emf"/><Relationship Id="rId14" Type="http://schemas.openxmlformats.org/officeDocument/2006/relationships/image" Target="../media/image33.emf"/><Relationship Id="rId22" Type="http://schemas.openxmlformats.org/officeDocument/2006/relationships/image" Target="../media/image41.emf"/><Relationship Id="rId27" Type="http://schemas.openxmlformats.org/officeDocument/2006/relationships/image" Target="../media/image45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13" Type="http://schemas.openxmlformats.org/officeDocument/2006/relationships/image" Target="../media/image32.emf"/><Relationship Id="rId18" Type="http://schemas.openxmlformats.org/officeDocument/2006/relationships/image" Target="../media/image37.jpeg"/><Relationship Id="rId26" Type="http://schemas.openxmlformats.org/officeDocument/2006/relationships/image" Target="../media/image1.emf"/><Relationship Id="rId3" Type="http://schemas.openxmlformats.org/officeDocument/2006/relationships/image" Target="../media/image22.emf"/><Relationship Id="rId21" Type="http://schemas.openxmlformats.org/officeDocument/2006/relationships/image" Target="../media/image40.emf"/><Relationship Id="rId7" Type="http://schemas.openxmlformats.org/officeDocument/2006/relationships/image" Target="../media/image6.emf"/><Relationship Id="rId12" Type="http://schemas.openxmlformats.org/officeDocument/2006/relationships/image" Target="../media/image31.emf"/><Relationship Id="rId17" Type="http://schemas.openxmlformats.org/officeDocument/2006/relationships/image" Target="../media/image36.emf"/><Relationship Id="rId25" Type="http://schemas.openxmlformats.org/officeDocument/2006/relationships/image" Target="../media/image45.emf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35.jpeg"/><Relationship Id="rId20" Type="http://schemas.openxmlformats.org/officeDocument/2006/relationships/image" Target="../media/image39.jpeg"/><Relationship Id="rId29" Type="http://schemas.openxmlformats.org/officeDocument/2006/relationships/image" Target="../media/image4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emf"/><Relationship Id="rId11" Type="http://schemas.openxmlformats.org/officeDocument/2006/relationships/image" Target="../media/image30.emf"/><Relationship Id="rId24" Type="http://schemas.openxmlformats.org/officeDocument/2006/relationships/image" Target="../media/image44.emf"/><Relationship Id="rId5" Type="http://schemas.openxmlformats.org/officeDocument/2006/relationships/image" Target="../media/image25.emf"/><Relationship Id="rId15" Type="http://schemas.openxmlformats.org/officeDocument/2006/relationships/image" Target="../media/image34.emf"/><Relationship Id="rId23" Type="http://schemas.openxmlformats.org/officeDocument/2006/relationships/image" Target="../media/image2.emf"/><Relationship Id="rId28" Type="http://schemas.openxmlformats.org/officeDocument/2006/relationships/image" Target="../media/image47.emf"/><Relationship Id="rId10" Type="http://schemas.openxmlformats.org/officeDocument/2006/relationships/image" Target="../media/image29.emf"/><Relationship Id="rId19" Type="http://schemas.openxmlformats.org/officeDocument/2006/relationships/image" Target="../media/image38.emf"/><Relationship Id="rId31" Type="http://schemas.openxmlformats.org/officeDocument/2006/relationships/image" Target="../media/image42.emf"/><Relationship Id="rId4" Type="http://schemas.openxmlformats.org/officeDocument/2006/relationships/image" Target="../media/image24.jpeg"/><Relationship Id="rId9" Type="http://schemas.openxmlformats.org/officeDocument/2006/relationships/image" Target="../media/image28.emf"/><Relationship Id="rId14" Type="http://schemas.openxmlformats.org/officeDocument/2006/relationships/image" Target="../media/image33.emf"/><Relationship Id="rId22" Type="http://schemas.openxmlformats.org/officeDocument/2006/relationships/image" Target="../media/image43.emf"/><Relationship Id="rId27" Type="http://schemas.openxmlformats.org/officeDocument/2006/relationships/image" Target="../media/image46.emf"/><Relationship Id="rId30" Type="http://schemas.openxmlformats.org/officeDocument/2006/relationships/image" Target="../media/image41.emf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2.emf"/><Relationship Id="rId18" Type="http://schemas.openxmlformats.org/officeDocument/2006/relationships/image" Target="../media/image37.jpeg"/><Relationship Id="rId26" Type="http://schemas.openxmlformats.org/officeDocument/2006/relationships/image" Target="../media/image1.emf"/><Relationship Id="rId3" Type="http://schemas.openxmlformats.org/officeDocument/2006/relationships/image" Target="../media/image22.emf"/><Relationship Id="rId21" Type="http://schemas.openxmlformats.org/officeDocument/2006/relationships/image" Target="../media/image40.emf"/><Relationship Id="rId34" Type="http://schemas.openxmlformats.org/officeDocument/2006/relationships/image" Target="../media/image53.emf"/><Relationship Id="rId7" Type="http://schemas.openxmlformats.org/officeDocument/2006/relationships/image" Target="../media/image6.emf"/><Relationship Id="rId12" Type="http://schemas.openxmlformats.org/officeDocument/2006/relationships/image" Target="../media/image31.emf"/><Relationship Id="rId17" Type="http://schemas.openxmlformats.org/officeDocument/2006/relationships/image" Target="../media/image36.emf"/><Relationship Id="rId25" Type="http://schemas.openxmlformats.org/officeDocument/2006/relationships/image" Target="../media/image45.emf"/><Relationship Id="rId33" Type="http://schemas.openxmlformats.org/officeDocument/2006/relationships/image" Target="../media/image52.emf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35.jpeg"/><Relationship Id="rId20" Type="http://schemas.openxmlformats.org/officeDocument/2006/relationships/image" Target="../media/image39.jpeg"/><Relationship Id="rId29" Type="http://schemas.openxmlformats.org/officeDocument/2006/relationships/image" Target="../media/image4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emf"/><Relationship Id="rId11" Type="http://schemas.openxmlformats.org/officeDocument/2006/relationships/image" Target="../media/image30.emf"/><Relationship Id="rId24" Type="http://schemas.openxmlformats.org/officeDocument/2006/relationships/image" Target="../media/image44.emf"/><Relationship Id="rId32" Type="http://schemas.openxmlformats.org/officeDocument/2006/relationships/image" Target="../media/image51.emf"/><Relationship Id="rId5" Type="http://schemas.openxmlformats.org/officeDocument/2006/relationships/image" Target="../media/image25.emf"/><Relationship Id="rId15" Type="http://schemas.openxmlformats.org/officeDocument/2006/relationships/image" Target="../media/image34.emf"/><Relationship Id="rId23" Type="http://schemas.openxmlformats.org/officeDocument/2006/relationships/image" Target="../media/image2.emf"/><Relationship Id="rId28" Type="http://schemas.openxmlformats.org/officeDocument/2006/relationships/image" Target="../media/image47.emf"/><Relationship Id="rId36" Type="http://schemas.openxmlformats.org/officeDocument/2006/relationships/image" Target="../media/image42.emf"/><Relationship Id="rId10" Type="http://schemas.openxmlformats.org/officeDocument/2006/relationships/image" Target="../media/image29.emf"/><Relationship Id="rId19" Type="http://schemas.openxmlformats.org/officeDocument/2006/relationships/image" Target="../media/image38.emf"/><Relationship Id="rId31" Type="http://schemas.openxmlformats.org/officeDocument/2006/relationships/image" Target="../media/image50.emf"/><Relationship Id="rId4" Type="http://schemas.openxmlformats.org/officeDocument/2006/relationships/image" Target="../media/image24.jpeg"/><Relationship Id="rId9" Type="http://schemas.openxmlformats.org/officeDocument/2006/relationships/image" Target="../media/image28.emf"/><Relationship Id="rId14" Type="http://schemas.openxmlformats.org/officeDocument/2006/relationships/image" Target="../media/image33.emf"/><Relationship Id="rId22" Type="http://schemas.openxmlformats.org/officeDocument/2006/relationships/image" Target="../media/image43.emf"/><Relationship Id="rId27" Type="http://schemas.openxmlformats.org/officeDocument/2006/relationships/image" Target="../media/image46.emf"/><Relationship Id="rId30" Type="http://schemas.openxmlformats.org/officeDocument/2006/relationships/image" Target="../media/image49.emf"/><Relationship Id="rId35" Type="http://schemas.openxmlformats.org/officeDocument/2006/relationships/image" Target="../media/image41.emf"/><Relationship Id="rId8" Type="http://schemas.openxmlformats.org/officeDocument/2006/relationships/image" Target="../media/image27.emf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2.emf"/><Relationship Id="rId18" Type="http://schemas.openxmlformats.org/officeDocument/2006/relationships/image" Target="../media/image37.jpeg"/><Relationship Id="rId26" Type="http://schemas.openxmlformats.org/officeDocument/2006/relationships/image" Target="../media/image1.emf"/><Relationship Id="rId21" Type="http://schemas.openxmlformats.org/officeDocument/2006/relationships/image" Target="../media/image40.emf"/><Relationship Id="rId34" Type="http://schemas.openxmlformats.org/officeDocument/2006/relationships/image" Target="../media/image53.emf"/><Relationship Id="rId7" Type="http://schemas.openxmlformats.org/officeDocument/2006/relationships/image" Target="../media/image6.emf"/><Relationship Id="rId12" Type="http://schemas.openxmlformats.org/officeDocument/2006/relationships/image" Target="../media/image31.emf"/><Relationship Id="rId17" Type="http://schemas.openxmlformats.org/officeDocument/2006/relationships/image" Target="../media/image36.emf"/><Relationship Id="rId25" Type="http://schemas.openxmlformats.org/officeDocument/2006/relationships/image" Target="../media/image45.emf"/><Relationship Id="rId33" Type="http://schemas.openxmlformats.org/officeDocument/2006/relationships/image" Target="../media/image52.emf"/><Relationship Id="rId38" Type="http://schemas.openxmlformats.org/officeDocument/2006/relationships/image" Target="../media/image42.emf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35.jpeg"/><Relationship Id="rId20" Type="http://schemas.openxmlformats.org/officeDocument/2006/relationships/image" Target="../media/image39.jpeg"/><Relationship Id="rId29" Type="http://schemas.openxmlformats.org/officeDocument/2006/relationships/image" Target="../media/image4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emf"/><Relationship Id="rId11" Type="http://schemas.openxmlformats.org/officeDocument/2006/relationships/image" Target="../media/image30.emf"/><Relationship Id="rId24" Type="http://schemas.openxmlformats.org/officeDocument/2006/relationships/image" Target="../media/image44.emf"/><Relationship Id="rId32" Type="http://schemas.openxmlformats.org/officeDocument/2006/relationships/image" Target="../media/image51.emf"/><Relationship Id="rId37" Type="http://schemas.openxmlformats.org/officeDocument/2006/relationships/image" Target="../media/image41.emf"/><Relationship Id="rId5" Type="http://schemas.openxmlformats.org/officeDocument/2006/relationships/image" Target="../media/image25.emf"/><Relationship Id="rId15" Type="http://schemas.openxmlformats.org/officeDocument/2006/relationships/image" Target="../media/image34.emf"/><Relationship Id="rId23" Type="http://schemas.openxmlformats.org/officeDocument/2006/relationships/image" Target="../media/image2.emf"/><Relationship Id="rId28" Type="http://schemas.openxmlformats.org/officeDocument/2006/relationships/image" Target="../media/image48.emf"/><Relationship Id="rId36" Type="http://schemas.openxmlformats.org/officeDocument/2006/relationships/image" Target="../media/image55.emf"/><Relationship Id="rId10" Type="http://schemas.openxmlformats.org/officeDocument/2006/relationships/image" Target="../media/image29.emf"/><Relationship Id="rId19" Type="http://schemas.openxmlformats.org/officeDocument/2006/relationships/image" Target="../media/image38.emf"/><Relationship Id="rId31" Type="http://schemas.openxmlformats.org/officeDocument/2006/relationships/image" Target="../media/image50.emf"/><Relationship Id="rId4" Type="http://schemas.openxmlformats.org/officeDocument/2006/relationships/image" Target="../media/image24.jpeg"/><Relationship Id="rId9" Type="http://schemas.openxmlformats.org/officeDocument/2006/relationships/image" Target="../media/image28.emf"/><Relationship Id="rId14" Type="http://schemas.openxmlformats.org/officeDocument/2006/relationships/image" Target="../media/image33.emf"/><Relationship Id="rId22" Type="http://schemas.openxmlformats.org/officeDocument/2006/relationships/image" Target="../media/image43.emf"/><Relationship Id="rId27" Type="http://schemas.openxmlformats.org/officeDocument/2006/relationships/image" Target="../media/image47.emf"/><Relationship Id="rId30" Type="http://schemas.openxmlformats.org/officeDocument/2006/relationships/image" Target="../media/image49.emf"/><Relationship Id="rId35" Type="http://schemas.openxmlformats.org/officeDocument/2006/relationships/image" Target="../media/image54.emf"/><Relationship Id="rId8" Type="http://schemas.openxmlformats.org/officeDocument/2006/relationships/image" Target="../media/image27.emf"/><Relationship Id="rId3" Type="http://schemas.openxmlformats.org/officeDocument/2006/relationships/image" Target="../media/image22.emf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2.emf"/><Relationship Id="rId18" Type="http://schemas.openxmlformats.org/officeDocument/2006/relationships/image" Target="../media/image37.jpeg"/><Relationship Id="rId26" Type="http://schemas.openxmlformats.org/officeDocument/2006/relationships/image" Target="../media/image49.emf"/><Relationship Id="rId3" Type="http://schemas.openxmlformats.org/officeDocument/2006/relationships/image" Target="../media/image22.emf"/><Relationship Id="rId21" Type="http://schemas.openxmlformats.org/officeDocument/2006/relationships/image" Target="../media/image40.emf"/><Relationship Id="rId34" Type="http://schemas.openxmlformats.org/officeDocument/2006/relationships/image" Target="../media/image55.emf"/><Relationship Id="rId7" Type="http://schemas.openxmlformats.org/officeDocument/2006/relationships/image" Target="../media/image6.emf"/><Relationship Id="rId12" Type="http://schemas.openxmlformats.org/officeDocument/2006/relationships/image" Target="../media/image31.emf"/><Relationship Id="rId17" Type="http://schemas.openxmlformats.org/officeDocument/2006/relationships/image" Target="../media/image36.emf"/><Relationship Id="rId25" Type="http://schemas.openxmlformats.org/officeDocument/2006/relationships/image" Target="../media/image46.emf"/><Relationship Id="rId33" Type="http://schemas.openxmlformats.org/officeDocument/2006/relationships/image" Target="../media/image54.emf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35.jpeg"/><Relationship Id="rId20" Type="http://schemas.openxmlformats.org/officeDocument/2006/relationships/image" Target="../media/image39.jpeg"/><Relationship Id="rId29" Type="http://schemas.openxmlformats.org/officeDocument/2006/relationships/image" Target="../media/image5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emf"/><Relationship Id="rId11" Type="http://schemas.openxmlformats.org/officeDocument/2006/relationships/image" Target="../media/image30.emf"/><Relationship Id="rId24" Type="http://schemas.openxmlformats.org/officeDocument/2006/relationships/image" Target="../media/image48.emf"/><Relationship Id="rId32" Type="http://schemas.openxmlformats.org/officeDocument/2006/relationships/image" Target="../media/image57.emf"/><Relationship Id="rId5" Type="http://schemas.openxmlformats.org/officeDocument/2006/relationships/image" Target="../media/image25.emf"/><Relationship Id="rId15" Type="http://schemas.openxmlformats.org/officeDocument/2006/relationships/image" Target="../media/image34.emf"/><Relationship Id="rId23" Type="http://schemas.openxmlformats.org/officeDocument/2006/relationships/image" Target="../media/image44.emf"/><Relationship Id="rId28" Type="http://schemas.openxmlformats.org/officeDocument/2006/relationships/image" Target="../media/image51.emf"/><Relationship Id="rId36" Type="http://schemas.openxmlformats.org/officeDocument/2006/relationships/image" Target="../media/image42.emf"/><Relationship Id="rId10" Type="http://schemas.openxmlformats.org/officeDocument/2006/relationships/image" Target="../media/image29.emf"/><Relationship Id="rId19" Type="http://schemas.openxmlformats.org/officeDocument/2006/relationships/image" Target="../media/image38.emf"/><Relationship Id="rId31" Type="http://schemas.openxmlformats.org/officeDocument/2006/relationships/image" Target="../media/image56.emf"/><Relationship Id="rId4" Type="http://schemas.openxmlformats.org/officeDocument/2006/relationships/image" Target="../media/image24.jpeg"/><Relationship Id="rId9" Type="http://schemas.openxmlformats.org/officeDocument/2006/relationships/image" Target="../media/image28.emf"/><Relationship Id="rId14" Type="http://schemas.openxmlformats.org/officeDocument/2006/relationships/image" Target="../media/image33.emf"/><Relationship Id="rId22" Type="http://schemas.openxmlformats.org/officeDocument/2006/relationships/image" Target="../media/image43.emf"/><Relationship Id="rId27" Type="http://schemas.openxmlformats.org/officeDocument/2006/relationships/image" Target="../media/image50.emf"/><Relationship Id="rId30" Type="http://schemas.openxmlformats.org/officeDocument/2006/relationships/image" Target="../media/image53.emf"/><Relationship Id="rId35" Type="http://schemas.openxmlformats.org/officeDocument/2006/relationships/image" Target="../media/image41.emf"/><Relationship Id="rId8" Type="http://schemas.openxmlformats.org/officeDocument/2006/relationships/image" Target="../media/image27.emf"/></Relationships>
</file>

<file path=ppt/slides/_rels/slide2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2.emf"/><Relationship Id="rId18" Type="http://schemas.openxmlformats.org/officeDocument/2006/relationships/image" Target="../media/image37.jpeg"/><Relationship Id="rId26" Type="http://schemas.openxmlformats.org/officeDocument/2006/relationships/image" Target="../media/image50.emf"/><Relationship Id="rId3" Type="http://schemas.openxmlformats.org/officeDocument/2006/relationships/image" Target="../media/image22.emf"/><Relationship Id="rId21" Type="http://schemas.openxmlformats.org/officeDocument/2006/relationships/image" Target="../media/image40.emf"/><Relationship Id="rId34" Type="http://schemas.openxmlformats.org/officeDocument/2006/relationships/image" Target="../media/image41.emf"/><Relationship Id="rId7" Type="http://schemas.openxmlformats.org/officeDocument/2006/relationships/image" Target="../media/image6.emf"/><Relationship Id="rId12" Type="http://schemas.openxmlformats.org/officeDocument/2006/relationships/image" Target="../media/image31.emf"/><Relationship Id="rId17" Type="http://schemas.openxmlformats.org/officeDocument/2006/relationships/image" Target="../media/image36.emf"/><Relationship Id="rId25" Type="http://schemas.openxmlformats.org/officeDocument/2006/relationships/image" Target="../media/image49.emf"/><Relationship Id="rId33" Type="http://schemas.openxmlformats.org/officeDocument/2006/relationships/image" Target="../media/image55.emf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35.jpeg"/><Relationship Id="rId20" Type="http://schemas.openxmlformats.org/officeDocument/2006/relationships/image" Target="../media/image39.jpeg"/><Relationship Id="rId29" Type="http://schemas.openxmlformats.org/officeDocument/2006/relationships/image" Target="../media/image5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emf"/><Relationship Id="rId11" Type="http://schemas.openxmlformats.org/officeDocument/2006/relationships/image" Target="../media/image30.emf"/><Relationship Id="rId24" Type="http://schemas.openxmlformats.org/officeDocument/2006/relationships/image" Target="../media/image46.emf"/><Relationship Id="rId32" Type="http://schemas.openxmlformats.org/officeDocument/2006/relationships/image" Target="../media/image54.emf"/><Relationship Id="rId5" Type="http://schemas.openxmlformats.org/officeDocument/2006/relationships/image" Target="../media/image25.emf"/><Relationship Id="rId15" Type="http://schemas.openxmlformats.org/officeDocument/2006/relationships/image" Target="../media/image34.emf"/><Relationship Id="rId23" Type="http://schemas.openxmlformats.org/officeDocument/2006/relationships/image" Target="../media/image48.emf"/><Relationship Id="rId28" Type="http://schemas.openxmlformats.org/officeDocument/2006/relationships/image" Target="../media/image52.emf"/><Relationship Id="rId10" Type="http://schemas.openxmlformats.org/officeDocument/2006/relationships/image" Target="../media/image29.emf"/><Relationship Id="rId19" Type="http://schemas.openxmlformats.org/officeDocument/2006/relationships/image" Target="../media/image38.emf"/><Relationship Id="rId31" Type="http://schemas.openxmlformats.org/officeDocument/2006/relationships/image" Target="../media/image57.emf"/><Relationship Id="rId4" Type="http://schemas.openxmlformats.org/officeDocument/2006/relationships/image" Target="../media/image24.jpeg"/><Relationship Id="rId9" Type="http://schemas.openxmlformats.org/officeDocument/2006/relationships/image" Target="../media/image28.emf"/><Relationship Id="rId14" Type="http://schemas.openxmlformats.org/officeDocument/2006/relationships/image" Target="../media/image33.emf"/><Relationship Id="rId22" Type="http://schemas.openxmlformats.org/officeDocument/2006/relationships/image" Target="../media/image43.emf"/><Relationship Id="rId27" Type="http://schemas.openxmlformats.org/officeDocument/2006/relationships/image" Target="../media/image51.emf"/><Relationship Id="rId30" Type="http://schemas.openxmlformats.org/officeDocument/2006/relationships/image" Target="../media/image56.emf"/><Relationship Id="rId35" Type="http://schemas.openxmlformats.org/officeDocument/2006/relationships/image" Target="../media/image42.emf"/><Relationship Id="rId8" Type="http://schemas.openxmlformats.org/officeDocument/2006/relationships/image" Target="../media/image27.emf"/></Relationships>
</file>

<file path=ppt/slides/_rels/slide2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1.emf"/><Relationship Id="rId18" Type="http://schemas.openxmlformats.org/officeDocument/2006/relationships/image" Target="../media/image36.emf"/><Relationship Id="rId26" Type="http://schemas.openxmlformats.org/officeDocument/2006/relationships/image" Target="../media/image46.emf"/><Relationship Id="rId21" Type="http://schemas.openxmlformats.org/officeDocument/2006/relationships/image" Target="../media/image39.jpeg"/><Relationship Id="rId34" Type="http://schemas.openxmlformats.org/officeDocument/2006/relationships/image" Target="../media/image54.emf"/><Relationship Id="rId7" Type="http://schemas.openxmlformats.org/officeDocument/2006/relationships/image" Target="../media/image26.emf"/><Relationship Id="rId12" Type="http://schemas.openxmlformats.org/officeDocument/2006/relationships/image" Target="../media/image30.emf"/><Relationship Id="rId17" Type="http://schemas.openxmlformats.org/officeDocument/2006/relationships/image" Target="../media/image35.jpeg"/><Relationship Id="rId25" Type="http://schemas.openxmlformats.org/officeDocument/2006/relationships/image" Target="../media/image48.emf"/><Relationship Id="rId33" Type="http://schemas.openxmlformats.org/officeDocument/2006/relationships/image" Target="../media/image57.emf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34.emf"/><Relationship Id="rId20" Type="http://schemas.openxmlformats.org/officeDocument/2006/relationships/image" Target="../media/image38.emf"/><Relationship Id="rId29" Type="http://schemas.openxmlformats.org/officeDocument/2006/relationships/image" Target="../media/image5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emf"/><Relationship Id="rId11" Type="http://schemas.openxmlformats.org/officeDocument/2006/relationships/image" Target="../media/image29.emf"/><Relationship Id="rId24" Type="http://schemas.openxmlformats.org/officeDocument/2006/relationships/image" Target="../media/image44.emf"/><Relationship Id="rId32" Type="http://schemas.openxmlformats.org/officeDocument/2006/relationships/image" Target="../media/image56.emf"/><Relationship Id="rId37" Type="http://schemas.openxmlformats.org/officeDocument/2006/relationships/image" Target="../media/image42.emf"/><Relationship Id="rId5" Type="http://schemas.openxmlformats.org/officeDocument/2006/relationships/image" Target="../media/image24.jpeg"/><Relationship Id="rId15" Type="http://schemas.openxmlformats.org/officeDocument/2006/relationships/image" Target="../media/image33.emf"/><Relationship Id="rId23" Type="http://schemas.openxmlformats.org/officeDocument/2006/relationships/image" Target="../media/image43.emf"/><Relationship Id="rId28" Type="http://schemas.openxmlformats.org/officeDocument/2006/relationships/image" Target="../media/image50.emf"/><Relationship Id="rId36" Type="http://schemas.openxmlformats.org/officeDocument/2006/relationships/image" Target="../media/image41.emf"/><Relationship Id="rId10" Type="http://schemas.openxmlformats.org/officeDocument/2006/relationships/image" Target="../media/image28.emf"/><Relationship Id="rId19" Type="http://schemas.openxmlformats.org/officeDocument/2006/relationships/image" Target="../media/image37.jpeg"/><Relationship Id="rId31" Type="http://schemas.openxmlformats.org/officeDocument/2006/relationships/image" Target="../media/image53.emf"/><Relationship Id="rId4" Type="http://schemas.openxmlformats.org/officeDocument/2006/relationships/image" Target="../media/image22.emf"/><Relationship Id="rId9" Type="http://schemas.openxmlformats.org/officeDocument/2006/relationships/image" Target="../media/image27.emf"/><Relationship Id="rId14" Type="http://schemas.openxmlformats.org/officeDocument/2006/relationships/image" Target="../media/image32.emf"/><Relationship Id="rId22" Type="http://schemas.openxmlformats.org/officeDocument/2006/relationships/image" Target="../media/image40.emf"/><Relationship Id="rId27" Type="http://schemas.openxmlformats.org/officeDocument/2006/relationships/image" Target="../media/image49.emf"/><Relationship Id="rId30" Type="http://schemas.openxmlformats.org/officeDocument/2006/relationships/image" Target="../media/image52.emf"/><Relationship Id="rId35" Type="http://schemas.openxmlformats.org/officeDocument/2006/relationships/image" Target="../media/image55.emf"/><Relationship Id="rId8" Type="http://schemas.openxmlformats.org/officeDocument/2006/relationships/image" Target="../media/image6.emf"/><Relationship Id="rId3" Type="http://schemas.openxmlformats.org/officeDocument/2006/relationships/image" Target="../media/image58.jpeg"/></Relationships>
</file>

<file path=ppt/slides/_rels/slide2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1.emf"/><Relationship Id="rId18" Type="http://schemas.openxmlformats.org/officeDocument/2006/relationships/image" Target="../media/image36.emf"/><Relationship Id="rId26" Type="http://schemas.openxmlformats.org/officeDocument/2006/relationships/image" Target="../media/image50.emf"/><Relationship Id="rId21" Type="http://schemas.openxmlformats.org/officeDocument/2006/relationships/image" Target="../media/image39.jpeg"/><Relationship Id="rId34" Type="http://schemas.openxmlformats.org/officeDocument/2006/relationships/image" Target="../media/image59.emf"/><Relationship Id="rId7" Type="http://schemas.openxmlformats.org/officeDocument/2006/relationships/image" Target="../media/image26.emf"/><Relationship Id="rId12" Type="http://schemas.openxmlformats.org/officeDocument/2006/relationships/image" Target="../media/image30.emf"/><Relationship Id="rId17" Type="http://schemas.openxmlformats.org/officeDocument/2006/relationships/image" Target="../media/image35.jpeg"/><Relationship Id="rId25" Type="http://schemas.openxmlformats.org/officeDocument/2006/relationships/image" Target="../media/image46.emf"/><Relationship Id="rId33" Type="http://schemas.openxmlformats.org/officeDocument/2006/relationships/image" Target="../media/image55.emf"/><Relationship Id="rId38" Type="http://schemas.openxmlformats.org/officeDocument/2006/relationships/image" Target="../media/image42.emf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34.emf"/><Relationship Id="rId20" Type="http://schemas.openxmlformats.org/officeDocument/2006/relationships/image" Target="../media/image38.emf"/><Relationship Id="rId29" Type="http://schemas.openxmlformats.org/officeDocument/2006/relationships/image" Target="../media/image5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emf"/><Relationship Id="rId11" Type="http://schemas.openxmlformats.org/officeDocument/2006/relationships/image" Target="../media/image29.emf"/><Relationship Id="rId24" Type="http://schemas.openxmlformats.org/officeDocument/2006/relationships/image" Target="../media/image48.emf"/><Relationship Id="rId32" Type="http://schemas.openxmlformats.org/officeDocument/2006/relationships/image" Target="../media/image54.emf"/><Relationship Id="rId37" Type="http://schemas.openxmlformats.org/officeDocument/2006/relationships/image" Target="../media/image41.emf"/><Relationship Id="rId5" Type="http://schemas.openxmlformats.org/officeDocument/2006/relationships/image" Target="../media/image24.jpeg"/><Relationship Id="rId15" Type="http://schemas.openxmlformats.org/officeDocument/2006/relationships/image" Target="../media/image33.emf"/><Relationship Id="rId23" Type="http://schemas.openxmlformats.org/officeDocument/2006/relationships/image" Target="../media/image43.emf"/><Relationship Id="rId28" Type="http://schemas.openxmlformats.org/officeDocument/2006/relationships/image" Target="../media/image52.emf"/><Relationship Id="rId36" Type="http://schemas.openxmlformats.org/officeDocument/2006/relationships/image" Target="../media/image61.emf"/><Relationship Id="rId10" Type="http://schemas.openxmlformats.org/officeDocument/2006/relationships/image" Target="../media/image28.emf"/><Relationship Id="rId19" Type="http://schemas.openxmlformats.org/officeDocument/2006/relationships/image" Target="../media/image37.jpeg"/><Relationship Id="rId31" Type="http://schemas.openxmlformats.org/officeDocument/2006/relationships/image" Target="../media/image57.emf"/><Relationship Id="rId4" Type="http://schemas.openxmlformats.org/officeDocument/2006/relationships/image" Target="../media/image22.emf"/><Relationship Id="rId9" Type="http://schemas.openxmlformats.org/officeDocument/2006/relationships/image" Target="../media/image27.emf"/><Relationship Id="rId14" Type="http://schemas.openxmlformats.org/officeDocument/2006/relationships/image" Target="../media/image32.emf"/><Relationship Id="rId22" Type="http://schemas.openxmlformats.org/officeDocument/2006/relationships/image" Target="../media/image40.emf"/><Relationship Id="rId27" Type="http://schemas.openxmlformats.org/officeDocument/2006/relationships/image" Target="../media/image51.emf"/><Relationship Id="rId30" Type="http://schemas.openxmlformats.org/officeDocument/2006/relationships/image" Target="../media/image56.emf"/><Relationship Id="rId35" Type="http://schemas.openxmlformats.org/officeDocument/2006/relationships/image" Target="../media/image60.emf"/><Relationship Id="rId8" Type="http://schemas.openxmlformats.org/officeDocument/2006/relationships/image" Target="../media/image6.emf"/><Relationship Id="rId3" Type="http://schemas.openxmlformats.org/officeDocument/2006/relationships/image" Target="../media/image58.jpeg"/></Relationships>
</file>

<file path=ppt/slides/_rels/slide2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1.emf"/><Relationship Id="rId18" Type="http://schemas.openxmlformats.org/officeDocument/2006/relationships/image" Target="../media/image36.emf"/><Relationship Id="rId26" Type="http://schemas.openxmlformats.org/officeDocument/2006/relationships/image" Target="../media/image49.emf"/><Relationship Id="rId39" Type="http://schemas.openxmlformats.org/officeDocument/2006/relationships/image" Target="../media/image63.jpeg"/><Relationship Id="rId21" Type="http://schemas.openxmlformats.org/officeDocument/2006/relationships/image" Target="../media/image39.jpeg"/><Relationship Id="rId34" Type="http://schemas.openxmlformats.org/officeDocument/2006/relationships/image" Target="../media/image55.emf"/><Relationship Id="rId7" Type="http://schemas.openxmlformats.org/officeDocument/2006/relationships/image" Target="../media/image26.emf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34.emf"/><Relationship Id="rId20" Type="http://schemas.openxmlformats.org/officeDocument/2006/relationships/image" Target="../media/image38.emf"/><Relationship Id="rId29" Type="http://schemas.openxmlformats.org/officeDocument/2006/relationships/image" Target="../media/image52.emf"/><Relationship Id="rId41" Type="http://schemas.openxmlformats.org/officeDocument/2006/relationships/image" Target="../media/image4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emf"/><Relationship Id="rId11" Type="http://schemas.openxmlformats.org/officeDocument/2006/relationships/image" Target="../media/image29.emf"/><Relationship Id="rId24" Type="http://schemas.openxmlformats.org/officeDocument/2006/relationships/image" Target="../media/image48.emf"/><Relationship Id="rId32" Type="http://schemas.openxmlformats.org/officeDocument/2006/relationships/image" Target="../media/image57.emf"/><Relationship Id="rId37" Type="http://schemas.openxmlformats.org/officeDocument/2006/relationships/image" Target="../media/image61.emf"/><Relationship Id="rId40" Type="http://schemas.openxmlformats.org/officeDocument/2006/relationships/image" Target="../media/image41.emf"/><Relationship Id="rId5" Type="http://schemas.openxmlformats.org/officeDocument/2006/relationships/image" Target="../media/image24.jpeg"/><Relationship Id="rId15" Type="http://schemas.openxmlformats.org/officeDocument/2006/relationships/image" Target="../media/image33.emf"/><Relationship Id="rId23" Type="http://schemas.openxmlformats.org/officeDocument/2006/relationships/image" Target="../media/image43.emf"/><Relationship Id="rId28" Type="http://schemas.openxmlformats.org/officeDocument/2006/relationships/image" Target="../media/image51.emf"/><Relationship Id="rId36" Type="http://schemas.openxmlformats.org/officeDocument/2006/relationships/image" Target="../media/image60.emf"/><Relationship Id="rId10" Type="http://schemas.openxmlformats.org/officeDocument/2006/relationships/image" Target="../media/image28.emf"/><Relationship Id="rId19" Type="http://schemas.openxmlformats.org/officeDocument/2006/relationships/image" Target="../media/image37.jpeg"/><Relationship Id="rId31" Type="http://schemas.openxmlformats.org/officeDocument/2006/relationships/image" Target="../media/image56.emf"/><Relationship Id="rId4" Type="http://schemas.openxmlformats.org/officeDocument/2006/relationships/image" Target="../media/image22.emf"/><Relationship Id="rId9" Type="http://schemas.openxmlformats.org/officeDocument/2006/relationships/image" Target="../media/image27.emf"/><Relationship Id="rId14" Type="http://schemas.openxmlformats.org/officeDocument/2006/relationships/image" Target="../media/image32.emf"/><Relationship Id="rId22" Type="http://schemas.openxmlformats.org/officeDocument/2006/relationships/image" Target="../media/image40.emf"/><Relationship Id="rId27" Type="http://schemas.openxmlformats.org/officeDocument/2006/relationships/image" Target="../media/image50.emf"/><Relationship Id="rId30" Type="http://schemas.openxmlformats.org/officeDocument/2006/relationships/image" Target="../media/image53.emf"/><Relationship Id="rId35" Type="http://schemas.openxmlformats.org/officeDocument/2006/relationships/image" Target="../media/image59.emf"/><Relationship Id="rId8" Type="http://schemas.openxmlformats.org/officeDocument/2006/relationships/image" Target="../media/image6.emf"/><Relationship Id="rId3" Type="http://schemas.openxmlformats.org/officeDocument/2006/relationships/image" Target="../media/image58.jpeg"/><Relationship Id="rId12" Type="http://schemas.openxmlformats.org/officeDocument/2006/relationships/image" Target="../media/image30.emf"/><Relationship Id="rId17" Type="http://schemas.openxmlformats.org/officeDocument/2006/relationships/image" Target="../media/image35.jpeg"/><Relationship Id="rId25" Type="http://schemas.openxmlformats.org/officeDocument/2006/relationships/image" Target="../media/image46.emf"/><Relationship Id="rId33" Type="http://schemas.openxmlformats.org/officeDocument/2006/relationships/image" Target="../media/image54.emf"/><Relationship Id="rId38" Type="http://schemas.openxmlformats.org/officeDocument/2006/relationships/image" Target="../media/image62.jpeg"/></Relationships>
</file>

<file path=ppt/slides/_rels/slide2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2.emf"/><Relationship Id="rId18" Type="http://schemas.openxmlformats.org/officeDocument/2006/relationships/image" Target="../media/image37.jpeg"/><Relationship Id="rId26" Type="http://schemas.openxmlformats.org/officeDocument/2006/relationships/image" Target="../media/image57.emf"/><Relationship Id="rId39" Type="http://schemas.openxmlformats.org/officeDocument/2006/relationships/image" Target="../media/image46.emf"/><Relationship Id="rId21" Type="http://schemas.openxmlformats.org/officeDocument/2006/relationships/image" Target="../media/image40.emf"/><Relationship Id="rId34" Type="http://schemas.openxmlformats.org/officeDocument/2006/relationships/image" Target="../media/image61.emf"/><Relationship Id="rId42" Type="http://schemas.openxmlformats.org/officeDocument/2006/relationships/image" Target="../media/image67.emf"/><Relationship Id="rId7" Type="http://schemas.openxmlformats.org/officeDocument/2006/relationships/image" Target="../media/image6.emf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35.jpeg"/><Relationship Id="rId29" Type="http://schemas.openxmlformats.org/officeDocument/2006/relationships/image" Target="../media/image5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emf"/><Relationship Id="rId11" Type="http://schemas.openxmlformats.org/officeDocument/2006/relationships/image" Target="../media/image30.emf"/><Relationship Id="rId24" Type="http://schemas.openxmlformats.org/officeDocument/2006/relationships/image" Target="../media/image53.emf"/><Relationship Id="rId32" Type="http://schemas.openxmlformats.org/officeDocument/2006/relationships/image" Target="../media/image52.emf"/><Relationship Id="rId37" Type="http://schemas.openxmlformats.org/officeDocument/2006/relationships/image" Target="../media/image65.jpeg"/><Relationship Id="rId40" Type="http://schemas.openxmlformats.org/officeDocument/2006/relationships/image" Target="../media/image49.emf"/><Relationship Id="rId45" Type="http://schemas.openxmlformats.org/officeDocument/2006/relationships/image" Target="../media/image41.emf"/><Relationship Id="rId5" Type="http://schemas.openxmlformats.org/officeDocument/2006/relationships/image" Target="../media/image25.emf"/><Relationship Id="rId15" Type="http://schemas.openxmlformats.org/officeDocument/2006/relationships/image" Target="../media/image34.emf"/><Relationship Id="rId23" Type="http://schemas.openxmlformats.org/officeDocument/2006/relationships/image" Target="../media/image48.emf"/><Relationship Id="rId28" Type="http://schemas.openxmlformats.org/officeDocument/2006/relationships/image" Target="../media/image55.emf"/><Relationship Id="rId36" Type="http://schemas.openxmlformats.org/officeDocument/2006/relationships/image" Target="../media/image64.emf"/><Relationship Id="rId10" Type="http://schemas.openxmlformats.org/officeDocument/2006/relationships/image" Target="../media/image29.emf"/><Relationship Id="rId19" Type="http://schemas.openxmlformats.org/officeDocument/2006/relationships/image" Target="../media/image38.emf"/><Relationship Id="rId31" Type="http://schemas.openxmlformats.org/officeDocument/2006/relationships/image" Target="../media/image51.emf"/><Relationship Id="rId44" Type="http://schemas.openxmlformats.org/officeDocument/2006/relationships/image" Target="../media/image63.jpeg"/><Relationship Id="rId4" Type="http://schemas.openxmlformats.org/officeDocument/2006/relationships/image" Target="../media/image24.jpeg"/><Relationship Id="rId9" Type="http://schemas.openxmlformats.org/officeDocument/2006/relationships/image" Target="../media/image28.emf"/><Relationship Id="rId14" Type="http://schemas.openxmlformats.org/officeDocument/2006/relationships/image" Target="../media/image33.emf"/><Relationship Id="rId22" Type="http://schemas.openxmlformats.org/officeDocument/2006/relationships/image" Target="../media/image43.emf"/><Relationship Id="rId27" Type="http://schemas.openxmlformats.org/officeDocument/2006/relationships/image" Target="../media/image54.emf"/><Relationship Id="rId30" Type="http://schemas.openxmlformats.org/officeDocument/2006/relationships/image" Target="../media/image50.emf"/><Relationship Id="rId35" Type="http://schemas.openxmlformats.org/officeDocument/2006/relationships/image" Target="../media/image62.jpeg"/><Relationship Id="rId43" Type="http://schemas.openxmlformats.org/officeDocument/2006/relationships/image" Target="../media/image68.emf"/><Relationship Id="rId8" Type="http://schemas.openxmlformats.org/officeDocument/2006/relationships/image" Target="../media/image27.emf"/><Relationship Id="rId3" Type="http://schemas.openxmlformats.org/officeDocument/2006/relationships/image" Target="../media/image22.emf"/><Relationship Id="rId12" Type="http://schemas.openxmlformats.org/officeDocument/2006/relationships/image" Target="../media/image31.emf"/><Relationship Id="rId17" Type="http://schemas.openxmlformats.org/officeDocument/2006/relationships/image" Target="../media/image36.emf"/><Relationship Id="rId25" Type="http://schemas.openxmlformats.org/officeDocument/2006/relationships/image" Target="../media/image56.emf"/><Relationship Id="rId33" Type="http://schemas.openxmlformats.org/officeDocument/2006/relationships/image" Target="../media/image60.emf"/><Relationship Id="rId38" Type="http://schemas.openxmlformats.org/officeDocument/2006/relationships/image" Target="../media/image58.jpeg"/><Relationship Id="rId46" Type="http://schemas.openxmlformats.org/officeDocument/2006/relationships/image" Target="../media/image42.emf"/><Relationship Id="rId20" Type="http://schemas.openxmlformats.org/officeDocument/2006/relationships/image" Target="../media/image39.jpeg"/><Relationship Id="rId41" Type="http://schemas.openxmlformats.org/officeDocument/2006/relationships/image" Target="../media/image66.emf"/></Relationships>
</file>

<file path=ppt/slides/_rels/slide2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1.emf"/><Relationship Id="rId18" Type="http://schemas.openxmlformats.org/officeDocument/2006/relationships/image" Target="../media/image36.emf"/><Relationship Id="rId26" Type="http://schemas.openxmlformats.org/officeDocument/2006/relationships/image" Target="../media/image56.emf"/><Relationship Id="rId39" Type="http://schemas.openxmlformats.org/officeDocument/2006/relationships/image" Target="../media/image69.emf"/><Relationship Id="rId21" Type="http://schemas.openxmlformats.org/officeDocument/2006/relationships/image" Target="../media/image39.jpeg"/><Relationship Id="rId34" Type="http://schemas.openxmlformats.org/officeDocument/2006/relationships/image" Target="../media/image60.emf"/><Relationship Id="rId42" Type="http://schemas.openxmlformats.org/officeDocument/2006/relationships/image" Target="../media/image72.emf"/><Relationship Id="rId47" Type="http://schemas.openxmlformats.org/officeDocument/2006/relationships/image" Target="../media/image46.emf"/><Relationship Id="rId50" Type="http://schemas.openxmlformats.org/officeDocument/2006/relationships/image" Target="../media/image68.emf"/><Relationship Id="rId7" Type="http://schemas.openxmlformats.org/officeDocument/2006/relationships/image" Target="../media/image26.emf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34.emf"/><Relationship Id="rId29" Type="http://schemas.openxmlformats.org/officeDocument/2006/relationships/image" Target="../media/image55.emf"/><Relationship Id="rId11" Type="http://schemas.openxmlformats.org/officeDocument/2006/relationships/image" Target="../media/image29.emf"/><Relationship Id="rId24" Type="http://schemas.openxmlformats.org/officeDocument/2006/relationships/image" Target="../media/image48.emf"/><Relationship Id="rId32" Type="http://schemas.openxmlformats.org/officeDocument/2006/relationships/image" Target="../media/image51.emf"/><Relationship Id="rId37" Type="http://schemas.openxmlformats.org/officeDocument/2006/relationships/image" Target="../media/image64.emf"/><Relationship Id="rId40" Type="http://schemas.openxmlformats.org/officeDocument/2006/relationships/image" Target="../media/image70.emf"/><Relationship Id="rId45" Type="http://schemas.openxmlformats.org/officeDocument/2006/relationships/image" Target="../media/image75.emf"/><Relationship Id="rId53" Type="http://schemas.openxmlformats.org/officeDocument/2006/relationships/image" Target="../media/image42.emf"/><Relationship Id="rId5" Type="http://schemas.openxmlformats.org/officeDocument/2006/relationships/image" Target="../media/image24.jpeg"/><Relationship Id="rId10" Type="http://schemas.openxmlformats.org/officeDocument/2006/relationships/image" Target="../media/image28.emf"/><Relationship Id="rId19" Type="http://schemas.openxmlformats.org/officeDocument/2006/relationships/image" Target="../media/image37.jpeg"/><Relationship Id="rId31" Type="http://schemas.openxmlformats.org/officeDocument/2006/relationships/image" Target="../media/image50.emf"/><Relationship Id="rId44" Type="http://schemas.openxmlformats.org/officeDocument/2006/relationships/image" Target="../media/image74.emf"/><Relationship Id="rId52" Type="http://schemas.openxmlformats.org/officeDocument/2006/relationships/image" Target="../media/image41.emf"/><Relationship Id="rId4" Type="http://schemas.openxmlformats.org/officeDocument/2006/relationships/image" Target="../media/image22.emf"/><Relationship Id="rId9" Type="http://schemas.openxmlformats.org/officeDocument/2006/relationships/image" Target="../media/image27.emf"/><Relationship Id="rId14" Type="http://schemas.openxmlformats.org/officeDocument/2006/relationships/image" Target="../media/image32.emf"/><Relationship Id="rId22" Type="http://schemas.openxmlformats.org/officeDocument/2006/relationships/image" Target="../media/image40.emf"/><Relationship Id="rId27" Type="http://schemas.openxmlformats.org/officeDocument/2006/relationships/image" Target="../media/image57.emf"/><Relationship Id="rId30" Type="http://schemas.openxmlformats.org/officeDocument/2006/relationships/image" Target="../media/image59.emf"/><Relationship Id="rId35" Type="http://schemas.openxmlformats.org/officeDocument/2006/relationships/image" Target="../media/image61.emf"/><Relationship Id="rId43" Type="http://schemas.openxmlformats.org/officeDocument/2006/relationships/image" Target="../media/image73.emf"/><Relationship Id="rId48" Type="http://schemas.openxmlformats.org/officeDocument/2006/relationships/image" Target="../media/image49.emf"/><Relationship Id="rId8" Type="http://schemas.openxmlformats.org/officeDocument/2006/relationships/image" Target="../media/image6.emf"/><Relationship Id="rId51" Type="http://schemas.openxmlformats.org/officeDocument/2006/relationships/image" Target="../media/image63.jpeg"/><Relationship Id="rId3" Type="http://schemas.openxmlformats.org/officeDocument/2006/relationships/image" Target="../media/image66.emf"/><Relationship Id="rId12" Type="http://schemas.openxmlformats.org/officeDocument/2006/relationships/image" Target="../media/image30.emf"/><Relationship Id="rId17" Type="http://schemas.openxmlformats.org/officeDocument/2006/relationships/image" Target="../media/image35.jpeg"/><Relationship Id="rId25" Type="http://schemas.openxmlformats.org/officeDocument/2006/relationships/image" Target="../media/image53.emf"/><Relationship Id="rId33" Type="http://schemas.openxmlformats.org/officeDocument/2006/relationships/image" Target="../media/image52.emf"/><Relationship Id="rId38" Type="http://schemas.openxmlformats.org/officeDocument/2006/relationships/image" Target="../media/image65.jpeg"/><Relationship Id="rId46" Type="http://schemas.openxmlformats.org/officeDocument/2006/relationships/image" Target="../media/image58.jpeg"/><Relationship Id="rId20" Type="http://schemas.openxmlformats.org/officeDocument/2006/relationships/image" Target="../media/image38.emf"/><Relationship Id="rId41" Type="http://schemas.openxmlformats.org/officeDocument/2006/relationships/image" Target="../media/image7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emf"/><Relationship Id="rId15" Type="http://schemas.openxmlformats.org/officeDocument/2006/relationships/image" Target="../media/image33.emf"/><Relationship Id="rId23" Type="http://schemas.openxmlformats.org/officeDocument/2006/relationships/image" Target="../media/image43.emf"/><Relationship Id="rId28" Type="http://schemas.openxmlformats.org/officeDocument/2006/relationships/image" Target="../media/image54.emf"/><Relationship Id="rId36" Type="http://schemas.openxmlformats.org/officeDocument/2006/relationships/image" Target="../media/image62.jpeg"/><Relationship Id="rId49" Type="http://schemas.openxmlformats.org/officeDocument/2006/relationships/image" Target="../media/image67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3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2.emf"/></Relationships>
</file>

<file path=ppt/slides/_rels/slide3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2.emf"/><Relationship Id="rId18" Type="http://schemas.openxmlformats.org/officeDocument/2006/relationships/image" Target="../media/image37.jpeg"/><Relationship Id="rId26" Type="http://schemas.openxmlformats.org/officeDocument/2006/relationships/image" Target="../media/image57.emf"/><Relationship Id="rId39" Type="http://schemas.openxmlformats.org/officeDocument/2006/relationships/image" Target="../media/image71.emf"/><Relationship Id="rId21" Type="http://schemas.openxmlformats.org/officeDocument/2006/relationships/image" Target="../media/image40.emf"/><Relationship Id="rId34" Type="http://schemas.openxmlformats.org/officeDocument/2006/relationships/image" Target="../media/image61.emf"/><Relationship Id="rId42" Type="http://schemas.openxmlformats.org/officeDocument/2006/relationships/image" Target="../media/image74.emf"/><Relationship Id="rId47" Type="http://schemas.openxmlformats.org/officeDocument/2006/relationships/image" Target="../media/image49.emf"/><Relationship Id="rId50" Type="http://schemas.openxmlformats.org/officeDocument/2006/relationships/image" Target="../media/image67.emf"/><Relationship Id="rId7" Type="http://schemas.openxmlformats.org/officeDocument/2006/relationships/image" Target="../media/image6.emf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35.jpeg"/><Relationship Id="rId29" Type="http://schemas.openxmlformats.org/officeDocument/2006/relationships/image" Target="../media/image59.emf"/><Relationship Id="rId11" Type="http://schemas.openxmlformats.org/officeDocument/2006/relationships/image" Target="../media/image30.emf"/><Relationship Id="rId24" Type="http://schemas.openxmlformats.org/officeDocument/2006/relationships/image" Target="../media/image53.emf"/><Relationship Id="rId32" Type="http://schemas.openxmlformats.org/officeDocument/2006/relationships/image" Target="../media/image52.emf"/><Relationship Id="rId37" Type="http://schemas.openxmlformats.org/officeDocument/2006/relationships/image" Target="../media/image65.jpeg"/><Relationship Id="rId40" Type="http://schemas.openxmlformats.org/officeDocument/2006/relationships/image" Target="../media/image73.emf"/><Relationship Id="rId45" Type="http://schemas.openxmlformats.org/officeDocument/2006/relationships/image" Target="../media/image75.emf"/><Relationship Id="rId53" Type="http://schemas.openxmlformats.org/officeDocument/2006/relationships/image" Target="../media/image42.emf"/><Relationship Id="rId5" Type="http://schemas.openxmlformats.org/officeDocument/2006/relationships/image" Target="../media/image25.emf"/><Relationship Id="rId10" Type="http://schemas.openxmlformats.org/officeDocument/2006/relationships/image" Target="../media/image29.emf"/><Relationship Id="rId19" Type="http://schemas.openxmlformats.org/officeDocument/2006/relationships/image" Target="../media/image38.emf"/><Relationship Id="rId31" Type="http://schemas.openxmlformats.org/officeDocument/2006/relationships/image" Target="../media/image51.emf"/><Relationship Id="rId44" Type="http://schemas.openxmlformats.org/officeDocument/2006/relationships/image" Target="../media/image58.jpeg"/><Relationship Id="rId52" Type="http://schemas.openxmlformats.org/officeDocument/2006/relationships/image" Target="../media/image41.emf"/><Relationship Id="rId4" Type="http://schemas.openxmlformats.org/officeDocument/2006/relationships/image" Target="../media/image24.jpeg"/><Relationship Id="rId9" Type="http://schemas.openxmlformats.org/officeDocument/2006/relationships/image" Target="../media/image28.emf"/><Relationship Id="rId14" Type="http://schemas.openxmlformats.org/officeDocument/2006/relationships/image" Target="../media/image33.emf"/><Relationship Id="rId22" Type="http://schemas.openxmlformats.org/officeDocument/2006/relationships/image" Target="../media/image43.emf"/><Relationship Id="rId27" Type="http://schemas.openxmlformats.org/officeDocument/2006/relationships/image" Target="../media/image54.emf"/><Relationship Id="rId30" Type="http://schemas.openxmlformats.org/officeDocument/2006/relationships/image" Target="../media/image50.emf"/><Relationship Id="rId35" Type="http://schemas.openxmlformats.org/officeDocument/2006/relationships/image" Target="../media/image62.jpeg"/><Relationship Id="rId43" Type="http://schemas.openxmlformats.org/officeDocument/2006/relationships/image" Target="../media/image72.emf"/><Relationship Id="rId48" Type="http://schemas.openxmlformats.org/officeDocument/2006/relationships/image" Target="../media/image76.emf"/><Relationship Id="rId8" Type="http://schemas.openxmlformats.org/officeDocument/2006/relationships/image" Target="../media/image27.emf"/><Relationship Id="rId51" Type="http://schemas.openxmlformats.org/officeDocument/2006/relationships/image" Target="../media/image68.emf"/><Relationship Id="rId3" Type="http://schemas.openxmlformats.org/officeDocument/2006/relationships/image" Target="../media/image22.emf"/><Relationship Id="rId12" Type="http://schemas.openxmlformats.org/officeDocument/2006/relationships/image" Target="../media/image31.emf"/><Relationship Id="rId17" Type="http://schemas.openxmlformats.org/officeDocument/2006/relationships/image" Target="../media/image36.emf"/><Relationship Id="rId25" Type="http://schemas.openxmlformats.org/officeDocument/2006/relationships/image" Target="../media/image56.emf"/><Relationship Id="rId33" Type="http://schemas.openxmlformats.org/officeDocument/2006/relationships/image" Target="../media/image60.emf"/><Relationship Id="rId38" Type="http://schemas.openxmlformats.org/officeDocument/2006/relationships/image" Target="../media/image69.emf"/><Relationship Id="rId46" Type="http://schemas.openxmlformats.org/officeDocument/2006/relationships/image" Target="../media/image46.emf"/><Relationship Id="rId20" Type="http://schemas.openxmlformats.org/officeDocument/2006/relationships/image" Target="../media/image39.jpeg"/><Relationship Id="rId41" Type="http://schemas.openxmlformats.org/officeDocument/2006/relationships/image" Target="../media/image7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emf"/><Relationship Id="rId15" Type="http://schemas.openxmlformats.org/officeDocument/2006/relationships/image" Target="../media/image34.emf"/><Relationship Id="rId23" Type="http://schemas.openxmlformats.org/officeDocument/2006/relationships/image" Target="../media/image48.emf"/><Relationship Id="rId28" Type="http://schemas.openxmlformats.org/officeDocument/2006/relationships/image" Target="../media/image55.emf"/><Relationship Id="rId36" Type="http://schemas.openxmlformats.org/officeDocument/2006/relationships/image" Target="../media/image64.emf"/><Relationship Id="rId49" Type="http://schemas.openxmlformats.org/officeDocument/2006/relationships/image" Target="../media/image66.emf"/></Relationships>
</file>

<file path=ppt/slides/_rels/slide3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0.emf"/><Relationship Id="rId18" Type="http://schemas.openxmlformats.org/officeDocument/2006/relationships/image" Target="../media/image35.jpeg"/><Relationship Id="rId26" Type="http://schemas.openxmlformats.org/officeDocument/2006/relationships/image" Target="../media/image53.emf"/><Relationship Id="rId39" Type="http://schemas.openxmlformats.org/officeDocument/2006/relationships/image" Target="../media/image71.emf"/><Relationship Id="rId21" Type="http://schemas.openxmlformats.org/officeDocument/2006/relationships/image" Target="../media/image38.emf"/><Relationship Id="rId34" Type="http://schemas.openxmlformats.org/officeDocument/2006/relationships/image" Target="../media/image52.emf"/><Relationship Id="rId42" Type="http://schemas.openxmlformats.org/officeDocument/2006/relationships/image" Target="../media/image74.emf"/><Relationship Id="rId47" Type="http://schemas.openxmlformats.org/officeDocument/2006/relationships/image" Target="../media/image76.emf"/><Relationship Id="rId50" Type="http://schemas.openxmlformats.org/officeDocument/2006/relationships/image" Target="../media/image62.jpeg"/><Relationship Id="rId7" Type="http://schemas.openxmlformats.org/officeDocument/2006/relationships/image" Target="../media/image25.emf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33.emf"/><Relationship Id="rId29" Type="http://schemas.openxmlformats.org/officeDocument/2006/relationships/image" Target="../media/image54.emf"/><Relationship Id="rId11" Type="http://schemas.openxmlformats.org/officeDocument/2006/relationships/image" Target="../media/image28.emf"/><Relationship Id="rId24" Type="http://schemas.openxmlformats.org/officeDocument/2006/relationships/image" Target="../media/image43.emf"/><Relationship Id="rId32" Type="http://schemas.openxmlformats.org/officeDocument/2006/relationships/image" Target="../media/image50.emf"/><Relationship Id="rId37" Type="http://schemas.openxmlformats.org/officeDocument/2006/relationships/image" Target="../media/image65.jpeg"/><Relationship Id="rId40" Type="http://schemas.openxmlformats.org/officeDocument/2006/relationships/image" Target="../media/image73.emf"/><Relationship Id="rId45" Type="http://schemas.openxmlformats.org/officeDocument/2006/relationships/image" Target="../media/image46.emf"/><Relationship Id="rId53" Type="http://schemas.openxmlformats.org/officeDocument/2006/relationships/image" Target="../media/image41.emf"/><Relationship Id="rId5" Type="http://schemas.openxmlformats.org/officeDocument/2006/relationships/image" Target="../media/image22.emf"/><Relationship Id="rId10" Type="http://schemas.openxmlformats.org/officeDocument/2006/relationships/image" Target="../media/image27.emf"/><Relationship Id="rId19" Type="http://schemas.openxmlformats.org/officeDocument/2006/relationships/image" Target="../media/image36.emf"/><Relationship Id="rId31" Type="http://schemas.openxmlformats.org/officeDocument/2006/relationships/image" Target="../media/image59.emf"/><Relationship Id="rId44" Type="http://schemas.openxmlformats.org/officeDocument/2006/relationships/image" Target="../media/image75.emf"/><Relationship Id="rId52" Type="http://schemas.openxmlformats.org/officeDocument/2006/relationships/image" Target="../media/image64.emf"/><Relationship Id="rId4" Type="http://schemas.openxmlformats.org/officeDocument/2006/relationships/image" Target="../media/image66.emf"/><Relationship Id="rId9" Type="http://schemas.openxmlformats.org/officeDocument/2006/relationships/image" Target="../media/image6.emf"/><Relationship Id="rId14" Type="http://schemas.openxmlformats.org/officeDocument/2006/relationships/image" Target="../media/image31.emf"/><Relationship Id="rId22" Type="http://schemas.openxmlformats.org/officeDocument/2006/relationships/image" Target="../media/image39.jpeg"/><Relationship Id="rId27" Type="http://schemas.openxmlformats.org/officeDocument/2006/relationships/image" Target="../media/image56.emf"/><Relationship Id="rId30" Type="http://schemas.openxmlformats.org/officeDocument/2006/relationships/image" Target="../media/image55.emf"/><Relationship Id="rId35" Type="http://schemas.openxmlformats.org/officeDocument/2006/relationships/image" Target="../media/image60.emf"/><Relationship Id="rId43" Type="http://schemas.openxmlformats.org/officeDocument/2006/relationships/image" Target="../media/image72.emf"/><Relationship Id="rId48" Type="http://schemas.openxmlformats.org/officeDocument/2006/relationships/image" Target="../media/image67.emf"/><Relationship Id="rId8" Type="http://schemas.openxmlformats.org/officeDocument/2006/relationships/image" Target="../media/image26.emf"/><Relationship Id="rId51" Type="http://schemas.openxmlformats.org/officeDocument/2006/relationships/image" Target="../media/image63.jpeg"/><Relationship Id="rId3" Type="http://schemas.openxmlformats.org/officeDocument/2006/relationships/image" Target="../media/image58.jpeg"/><Relationship Id="rId12" Type="http://schemas.openxmlformats.org/officeDocument/2006/relationships/image" Target="../media/image29.emf"/><Relationship Id="rId17" Type="http://schemas.openxmlformats.org/officeDocument/2006/relationships/image" Target="../media/image34.emf"/><Relationship Id="rId25" Type="http://schemas.openxmlformats.org/officeDocument/2006/relationships/image" Target="../media/image48.emf"/><Relationship Id="rId33" Type="http://schemas.openxmlformats.org/officeDocument/2006/relationships/image" Target="../media/image51.emf"/><Relationship Id="rId38" Type="http://schemas.openxmlformats.org/officeDocument/2006/relationships/image" Target="../media/image69.emf"/><Relationship Id="rId46" Type="http://schemas.openxmlformats.org/officeDocument/2006/relationships/image" Target="../media/image49.emf"/><Relationship Id="rId20" Type="http://schemas.openxmlformats.org/officeDocument/2006/relationships/image" Target="../media/image37.jpeg"/><Relationship Id="rId41" Type="http://schemas.openxmlformats.org/officeDocument/2006/relationships/image" Target="../media/image70.emf"/><Relationship Id="rId54" Type="http://schemas.openxmlformats.org/officeDocument/2006/relationships/image" Target="../media/image4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15" Type="http://schemas.openxmlformats.org/officeDocument/2006/relationships/image" Target="../media/image32.emf"/><Relationship Id="rId23" Type="http://schemas.openxmlformats.org/officeDocument/2006/relationships/image" Target="../media/image40.emf"/><Relationship Id="rId28" Type="http://schemas.openxmlformats.org/officeDocument/2006/relationships/image" Target="../media/image57.emf"/><Relationship Id="rId36" Type="http://schemas.openxmlformats.org/officeDocument/2006/relationships/image" Target="../media/image61.emf"/><Relationship Id="rId49" Type="http://schemas.openxmlformats.org/officeDocument/2006/relationships/image" Target="../media/image68.emf"/></Relationships>
</file>

<file path=ppt/slides/_rels/slide3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0.emf"/><Relationship Id="rId18" Type="http://schemas.openxmlformats.org/officeDocument/2006/relationships/image" Target="../media/image35.jpeg"/><Relationship Id="rId26" Type="http://schemas.openxmlformats.org/officeDocument/2006/relationships/image" Target="../media/image53.emf"/><Relationship Id="rId39" Type="http://schemas.openxmlformats.org/officeDocument/2006/relationships/image" Target="../media/image69.emf"/><Relationship Id="rId21" Type="http://schemas.openxmlformats.org/officeDocument/2006/relationships/image" Target="../media/image38.emf"/><Relationship Id="rId34" Type="http://schemas.openxmlformats.org/officeDocument/2006/relationships/image" Target="../media/image52.emf"/><Relationship Id="rId42" Type="http://schemas.openxmlformats.org/officeDocument/2006/relationships/image" Target="../media/image70.emf"/><Relationship Id="rId47" Type="http://schemas.openxmlformats.org/officeDocument/2006/relationships/image" Target="../media/image49.emf"/><Relationship Id="rId50" Type="http://schemas.openxmlformats.org/officeDocument/2006/relationships/image" Target="../media/image68.emf"/><Relationship Id="rId7" Type="http://schemas.openxmlformats.org/officeDocument/2006/relationships/image" Target="../media/image25.emf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33.emf"/><Relationship Id="rId29" Type="http://schemas.openxmlformats.org/officeDocument/2006/relationships/image" Target="../media/image54.emf"/><Relationship Id="rId11" Type="http://schemas.openxmlformats.org/officeDocument/2006/relationships/image" Target="../media/image28.emf"/><Relationship Id="rId24" Type="http://schemas.openxmlformats.org/officeDocument/2006/relationships/image" Target="../media/image43.emf"/><Relationship Id="rId32" Type="http://schemas.openxmlformats.org/officeDocument/2006/relationships/image" Target="../media/image50.emf"/><Relationship Id="rId37" Type="http://schemas.openxmlformats.org/officeDocument/2006/relationships/image" Target="../media/image64.emf"/><Relationship Id="rId40" Type="http://schemas.openxmlformats.org/officeDocument/2006/relationships/image" Target="../media/image71.emf"/><Relationship Id="rId45" Type="http://schemas.openxmlformats.org/officeDocument/2006/relationships/image" Target="../media/image75.emf"/><Relationship Id="rId53" Type="http://schemas.openxmlformats.org/officeDocument/2006/relationships/image" Target="../media/image41.emf"/><Relationship Id="rId5" Type="http://schemas.openxmlformats.org/officeDocument/2006/relationships/image" Target="../media/image22.emf"/><Relationship Id="rId10" Type="http://schemas.openxmlformats.org/officeDocument/2006/relationships/image" Target="../media/image27.emf"/><Relationship Id="rId19" Type="http://schemas.openxmlformats.org/officeDocument/2006/relationships/image" Target="../media/image36.emf"/><Relationship Id="rId31" Type="http://schemas.openxmlformats.org/officeDocument/2006/relationships/image" Target="../media/image59.emf"/><Relationship Id="rId44" Type="http://schemas.openxmlformats.org/officeDocument/2006/relationships/image" Target="../media/image72.emf"/><Relationship Id="rId52" Type="http://schemas.openxmlformats.org/officeDocument/2006/relationships/image" Target="../media/image63.jpeg"/><Relationship Id="rId4" Type="http://schemas.openxmlformats.org/officeDocument/2006/relationships/image" Target="../media/image66.emf"/><Relationship Id="rId9" Type="http://schemas.openxmlformats.org/officeDocument/2006/relationships/image" Target="../media/image6.emf"/><Relationship Id="rId14" Type="http://schemas.openxmlformats.org/officeDocument/2006/relationships/image" Target="../media/image31.emf"/><Relationship Id="rId22" Type="http://schemas.openxmlformats.org/officeDocument/2006/relationships/image" Target="../media/image39.jpeg"/><Relationship Id="rId27" Type="http://schemas.openxmlformats.org/officeDocument/2006/relationships/image" Target="../media/image56.emf"/><Relationship Id="rId30" Type="http://schemas.openxmlformats.org/officeDocument/2006/relationships/image" Target="../media/image55.emf"/><Relationship Id="rId35" Type="http://schemas.openxmlformats.org/officeDocument/2006/relationships/image" Target="../media/image60.emf"/><Relationship Id="rId43" Type="http://schemas.openxmlformats.org/officeDocument/2006/relationships/image" Target="../media/image74.emf"/><Relationship Id="rId48" Type="http://schemas.openxmlformats.org/officeDocument/2006/relationships/image" Target="../media/image76.emf"/><Relationship Id="rId8" Type="http://schemas.openxmlformats.org/officeDocument/2006/relationships/image" Target="../media/image26.emf"/><Relationship Id="rId51" Type="http://schemas.openxmlformats.org/officeDocument/2006/relationships/image" Target="../media/image62.jpeg"/><Relationship Id="rId3" Type="http://schemas.openxmlformats.org/officeDocument/2006/relationships/image" Target="../media/image58.jpeg"/><Relationship Id="rId12" Type="http://schemas.openxmlformats.org/officeDocument/2006/relationships/image" Target="../media/image29.emf"/><Relationship Id="rId17" Type="http://schemas.openxmlformats.org/officeDocument/2006/relationships/image" Target="../media/image34.emf"/><Relationship Id="rId25" Type="http://schemas.openxmlformats.org/officeDocument/2006/relationships/image" Target="../media/image48.emf"/><Relationship Id="rId33" Type="http://schemas.openxmlformats.org/officeDocument/2006/relationships/image" Target="../media/image51.emf"/><Relationship Id="rId38" Type="http://schemas.openxmlformats.org/officeDocument/2006/relationships/image" Target="../media/image65.jpeg"/><Relationship Id="rId46" Type="http://schemas.openxmlformats.org/officeDocument/2006/relationships/image" Target="../media/image46.emf"/><Relationship Id="rId20" Type="http://schemas.openxmlformats.org/officeDocument/2006/relationships/image" Target="../media/image37.jpeg"/><Relationship Id="rId41" Type="http://schemas.openxmlformats.org/officeDocument/2006/relationships/image" Target="../media/image73.emf"/><Relationship Id="rId54" Type="http://schemas.openxmlformats.org/officeDocument/2006/relationships/image" Target="../media/image4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15" Type="http://schemas.openxmlformats.org/officeDocument/2006/relationships/image" Target="../media/image32.emf"/><Relationship Id="rId23" Type="http://schemas.openxmlformats.org/officeDocument/2006/relationships/image" Target="../media/image40.emf"/><Relationship Id="rId28" Type="http://schemas.openxmlformats.org/officeDocument/2006/relationships/image" Target="../media/image57.emf"/><Relationship Id="rId36" Type="http://schemas.openxmlformats.org/officeDocument/2006/relationships/image" Target="../media/image61.emf"/><Relationship Id="rId49" Type="http://schemas.openxmlformats.org/officeDocument/2006/relationships/image" Target="../media/image67.emf"/></Relationships>
</file>

<file path=ppt/slides/_rels/slide3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0.emf"/><Relationship Id="rId18" Type="http://schemas.openxmlformats.org/officeDocument/2006/relationships/image" Target="../media/image35.jpeg"/><Relationship Id="rId26" Type="http://schemas.openxmlformats.org/officeDocument/2006/relationships/image" Target="../media/image53.emf"/><Relationship Id="rId39" Type="http://schemas.openxmlformats.org/officeDocument/2006/relationships/image" Target="../media/image69.emf"/><Relationship Id="rId21" Type="http://schemas.openxmlformats.org/officeDocument/2006/relationships/image" Target="../media/image38.emf"/><Relationship Id="rId34" Type="http://schemas.openxmlformats.org/officeDocument/2006/relationships/image" Target="../media/image52.emf"/><Relationship Id="rId42" Type="http://schemas.openxmlformats.org/officeDocument/2006/relationships/image" Target="../media/image70.emf"/><Relationship Id="rId47" Type="http://schemas.openxmlformats.org/officeDocument/2006/relationships/image" Target="../media/image49.emf"/><Relationship Id="rId50" Type="http://schemas.openxmlformats.org/officeDocument/2006/relationships/image" Target="../media/image68.emf"/><Relationship Id="rId7" Type="http://schemas.openxmlformats.org/officeDocument/2006/relationships/image" Target="../media/image25.emf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33.emf"/><Relationship Id="rId29" Type="http://schemas.openxmlformats.org/officeDocument/2006/relationships/image" Target="../media/image54.emf"/><Relationship Id="rId11" Type="http://schemas.openxmlformats.org/officeDocument/2006/relationships/image" Target="../media/image28.emf"/><Relationship Id="rId24" Type="http://schemas.openxmlformats.org/officeDocument/2006/relationships/image" Target="../media/image43.emf"/><Relationship Id="rId32" Type="http://schemas.openxmlformats.org/officeDocument/2006/relationships/image" Target="../media/image50.emf"/><Relationship Id="rId37" Type="http://schemas.openxmlformats.org/officeDocument/2006/relationships/image" Target="../media/image64.emf"/><Relationship Id="rId40" Type="http://schemas.openxmlformats.org/officeDocument/2006/relationships/image" Target="../media/image71.emf"/><Relationship Id="rId45" Type="http://schemas.openxmlformats.org/officeDocument/2006/relationships/image" Target="../media/image75.emf"/><Relationship Id="rId53" Type="http://schemas.openxmlformats.org/officeDocument/2006/relationships/image" Target="../media/image41.emf"/><Relationship Id="rId5" Type="http://schemas.openxmlformats.org/officeDocument/2006/relationships/image" Target="../media/image22.emf"/><Relationship Id="rId10" Type="http://schemas.openxmlformats.org/officeDocument/2006/relationships/image" Target="../media/image27.emf"/><Relationship Id="rId19" Type="http://schemas.openxmlformats.org/officeDocument/2006/relationships/image" Target="../media/image36.emf"/><Relationship Id="rId31" Type="http://schemas.openxmlformats.org/officeDocument/2006/relationships/image" Target="../media/image59.emf"/><Relationship Id="rId44" Type="http://schemas.openxmlformats.org/officeDocument/2006/relationships/image" Target="../media/image72.emf"/><Relationship Id="rId52" Type="http://schemas.openxmlformats.org/officeDocument/2006/relationships/image" Target="../media/image63.jpeg"/><Relationship Id="rId4" Type="http://schemas.openxmlformats.org/officeDocument/2006/relationships/image" Target="../media/image58.jpeg"/><Relationship Id="rId9" Type="http://schemas.openxmlformats.org/officeDocument/2006/relationships/image" Target="../media/image6.emf"/><Relationship Id="rId14" Type="http://schemas.openxmlformats.org/officeDocument/2006/relationships/image" Target="../media/image31.emf"/><Relationship Id="rId22" Type="http://schemas.openxmlformats.org/officeDocument/2006/relationships/image" Target="../media/image39.jpeg"/><Relationship Id="rId27" Type="http://schemas.openxmlformats.org/officeDocument/2006/relationships/image" Target="../media/image56.emf"/><Relationship Id="rId30" Type="http://schemas.openxmlformats.org/officeDocument/2006/relationships/image" Target="../media/image55.emf"/><Relationship Id="rId35" Type="http://schemas.openxmlformats.org/officeDocument/2006/relationships/image" Target="../media/image60.emf"/><Relationship Id="rId43" Type="http://schemas.openxmlformats.org/officeDocument/2006/relationships/image" Target="../media/image74.emf"/><Relationship Id="rId48" Type="http://schemas.openxmlformats.org/officeDocument/2006/relationships/image" Target="../media/image76.emf"/><Relationship Id="rId8" Type="http://schemas.openxmlformats.org/officeDocument/2006/relationships/image" Target="../media/image26.emf"/><Relationship Id="rId51" Type="http://schemas.openxmlformats.org/officeDocument/2006/relationships/image" Target="../media/image62.jpeg"/><Relationship Id="rId3" Type="http://schemas.openxmlformats.org/officeDocument/2006/relationships/image" Target="../media/image66.emf"/><Relationship Id="rId12" Type="http://schemas.openxmlformats.org/officeDocument/2006/relationships/image" Target="../media/image29.emf"/><Relationship Id="rId17" Type="http://schemas.openxmlformats.org/officeDocument/2006/relationships/image" Target="../media/image34.emf"/><Relationship Id="rId25" Type="http://schemas.openxmlformats.org/officeDocument/2006/relationships/image" Target="../media/image48.emf"/><Relationship Id="rId33" Type="http://schemas.openxmlformats.org/officeDocument/2006/relationships/image" Target="../media/image51.emf"/><Relationship Id="rId38" Type="http://schemas.openxmlformats.org/officeDocument/2006/relationships/image" Target="../media/image65.jpeg"/><Relationship Id="rId46" Type="http://schemas.openxmlformats.org/officeDocument/2006/relationships/image" Target="../media/image46.emf"/><Relationship Id="rId20" Type="http://schemas.openxmlformats.org/officeDocument/2006/relationships/image" Target="../media/image37.jpeg"/><Relationship Id="rId41" Type="http://schemas.openxmlformats.org/officeDocument/2006/relationships/image" Target="../media/image73.emf"/><Relationship Id="rId54" Type="http://schemas.openxmlformats.org/officeDocument/2006/relationships/image" Target="../media/image4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15" Type="http://schemas.openxmlformats.org/officeDocument/2006/relationships/image" Target="../media/image32.emf"/><Relationship Id="rId23" Type="http://schemas.openxmlformats.org/officeDocument/2006/relationships/image" Target="../media/image40.emf"/><Relationship Id="rId28" Type="http://schemas.openxmlformats.org/officeDocument/2006/relationships/image" Target="../media/image57.emf"/><Relationship Id="rId36" Type="http://schemas.openxmlformats.org/officeDocument/2006/relationships/image" Target="../media/image61.emf"/><Relationship Id="rId49" Type="http://schemas.openxmlformats.org/officeDocument/2006/relationships/image" Target="../media/image67.e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emf"/><Relationship Id="rId3" Type="http://schemas.openxmlformats.org/officeDocument/2006/relationships/image" Target="../media/image35.jpeg"/><Relationship Id="rId7" Type="http://schemas.openxmlformats.org/officeDocument/2006/relationships/image" Target="../media/image49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emf"/><Relationship Id="rId5" Type="http://schemas.openxmlformats.org/officeDocument/2006/relationships/image" Target="../media/image42.emf"/><Relationship Id="rId10" Type="http://schemas.openxmlformats.org/officeDocument/2006/relationships/image" Target="../media/image52.emf"/><Relationship Id="rId4" Type="http://schemas.openxmlformats.org/officeDocument/2006/relationships/image" Target="../media/image41.emf"/><Relationship Id="rId9" Type="http://schemas.openxmlformats.org/officeDocument/2006/relationships/image" Target="../media/image5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3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4.emf"/><Relationship Id="rId7" Type="http://schemas.openxmlformats.org/officeDocument/2006/relationships/image" Target="../media/image7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2.emf"/><Relationship Id="rId4" Type="http://schemas.openxmlformats.org/officeDocument/2006/relationships/image" Target="../media/image1.emf"/><Relationship Id="rId9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13" Type="http://schemas.openxmlformats.org/officeDocument/2006/relationships/image" Target="../media/image14.emf"/><Relationship Id="rId3" Type="http://schemas.openxmlformats.org/officeDocument/2006/relationships/image" Target="../media/image4.emf"/><Relationship Id="rId7" Type="http://schemas.openxmlformats.org/officeDocument/2006/relationships/image" Target="../media/image7.emf"/><Relationship Id="rId12" Type="http://schemas.openxmlformats.org/officeDocument/2006/relationships/image" Target="../media/image13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11" Type="http://schemas.openxmlformats.org/officeDocument/2006/relationships/image" Target="../media/image12.emf"/><Relationship Id="rId5" Type="http://schemas.openxmlformats.org/officeDocument/2006/relationships/image" Target="../media/image2.emf"/><Relationship Id="rId10" Type="http://schemas.openxmlformats.org/officeDocument/2006/relationships/image" Target="../media/image11.emf"/><Relationship Id="rId4" Type="http://schemas.openxmlformats.org/officeDocument/2006/relationships/image" Target="../media/image1.emf"/><Relationship Id="rId9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13" Type="http://schemas.openxmlformats.org/officeDocument/2006/relationships/image" Target="../media/image14.emf"/><Relationship Id="rId3" Type="http://schemas.openxmlformats.org/officeDocument/2006/relationships/image" Target="../media/image4.emf"/><Relationship Id="rId7" Type="http://schemas.openxmlformats.org/officeDocument/2006/relationships/image" Target="../media/image7.emf"/><Relationship Id="rId12" Type="http://schemas.openxmlformats.org/officeDocument/2006/relationships/image" Target="../media/image13.emf"/><Relationship Id="rId2" Type="http://schemas.openxmlformats.org/officeDocument/2006/relationships/image" Target="../media/image8.emf"/><Relationship Id="rId16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11" Type="http://schemas.openxmlformats.org/officeDocument/2006/relationships/image" Target="../media/image12.emf"/><Relationship Id="rId5" Type="http://schemas.openxmlformats.org/officeDocument/2006/relationships/image" Target="../media/image2.emf"/><Relationship Id="rId15" Type="http://schemas.openxmlformats.org/officeDocument/2006/relationships/image" Target="../media/image16.emf"/><Relationship Id="rId10" Type="http://schemas.openxmlformats.org/officeDocument/2006/relationships/image" Target="../media/image11.emf"/><Relationship Id="rId4" Type="http://schemas.openxmlformats.org/officeDocument/2006/relationships/image" Target="../media/image1.emf"/><Relationship Id="rId9" Type="http://schemas.openxmlformats.org/officeDocument/2006/relationships/image" Target="../media/image10.emf"/><Relationship Id="rId14" Type="http://schemas.openxmlformats.org/officeDocument/2006/relationships/image" Target="../media/image15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13" Type="http://schemas.openxmlformats.org/officeDocument/2006/relationships/image" Target="../media/image15.emf"/><Relationship Id="rId3" Type="http://schemas.openxmlformats.org/officeDocument/2006/relationships/image" Target="../media/image4.emf"/><Relationship Id="rId7" Type="http://schemas.openxmlformats.org/officeDocument/2006/relationships/image" Target="../media/image7.emf"/><Relationship Id="rId12" Type="http://schemas.openxmlformats.org/officeDocument/2006/relationships/image" Target="../media/image16.emf"/><Relationship Id="rId2" Type="http://schemas.openxmlformats.org/officeDocument/2006/relationships/image" Target="../media/image8.emf"/><Relationship Id="rId16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11" Type="http://schemas.openxmlformats.org/officeDocument/2006/relationships/image" Target="../media/image13.emf"/><Relationship Id="rId5" Type="http://schemas.openxmlformats.org/officeDocument/2006/relationships/image" Target="../media/image2.emf"/><Relationship Id="rId15" Type="http://schemas.openxmlformats.org/officeDocument/2006/relationships/image" Target="../media/image10.emf"/><Relationship Id="rId10" Type="http://schemas.openxmlformats.org/officeDocument/2006/relationships/image" Target="../media/image12.emf"/><Relationship Id="rId4" Type="http://schemas.openxmlformats.org/officeDocument/2006/relationships/image" Target="../media/image1.emf"/><Relationship Id="rId9" Type="http://schemas.openxmlformats.org/officeDocument/2006/relationships/image" Target="../media/image11.emf"/><Relationship Id="rId14" Type="http://schemas.openxmlformats.org/officeDocument/2006/relationships/image" Target="../media/image17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13" Type="http://schemas.openxmlformats.org/officeDocument/2006/relationships/image" Target="../media/image17.emf"/><Relationship Id="rId18" Type="http://schemas.openxmlformats.org/officeDocument/2006/relationships/image" Target="../media/image19.emf"/><Relationship Id="rId3" Type="http://schemas.openxmlformats.org/officeDocument/2006/relationships/image" Target="../media/image4.emf"/><Relationship Id="rId7" Type="http://schemas.openxmlformats.org/officeDocument/2006/relationships/image" Target="../media/image7.emf"/><Relationship Id="rId12" Type="http://schemas.openxmlformats.org/officeDocument/2006/relationships/image" Target="../media/image15.emf"/><Relationship Id="rId17" Type="http://schemas.openxmlformats.org/officeDocument/2006/relationships/image" Target="../media/image12.emf"/><Relationship Id="rId2" Type="http://schemas.openxmlformats.org/officeDocument/2006/relationships/image" Target="../media/image8.emf"/><Relationship Id="rId16" Type="http://schemas.openxmlformats.org/officeDocument/2006/relationships/image" Target="../media/image14.emf"/><Relationship Id="rId20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11" Type="http://schemas.openxmlformats.org/officeDocument/2006/relationships/image" Target="../media/image16.emf"/><Relationship Id="rId5" Type="http://schemas.openxmlformats.org/officeDocument/2006/relationships/image" Target="../media/image2.emf"/><Relationship Id="rId15" Type="http://schemas.openxmlformats.org/officeDocument/2006/relationships/image" Target="../media/image10.emf"/><Relationship Id="rId10" Type="http://schemas.openxmlformats.org/officeDocument/2006/relationships/image" Target="../media/image13.emf"/><Relationship Id="rId19" Type="http://schemas.openxmlformats.org/officeDocument/2006/relationships/image" Target="../media/image20.emf"/><Relationship Id="rId4" Type="http://schemas.openxmlformats.org/officeDocument/2006/relationships/image" Target="../media/image1.emf"/><Relationship Id="rId9" Type="http://schemas.openxmlformats.org/officeDocument/2006/relationships/image" Target="../media/image11.emf"/><Relationship Id="rId14" Type="http://schemas.openxmlformats.org/officeDocument/2006/relationships/image" Target="../media/image1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6B032BE8-B838-644C-B9CB-4A5882F73453}"/>
              </a:ext>
            </a:extLst>
          </p:cNvPr>
          <p:cNvSpPr txBox="1"/>
          <p:nvPr/>
        </p:nvSpPr>
        <p:spPr>
          <a:xfrm>
            <a:off x="-2106548" y="4579689"/>
            <a:ext cx="1910751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DE" sz="2250">
                <a:latin typeface="Ink Free" panose="020F0502020204030204" pitchFamily="34" charset="0"/>
                <a:cs typeface="Ink Free" panose="020F0502020204030204" pitchFamily="34" charset="0"/>
              </a:rPr>
              <a:t>People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99BE648-F1D1-274E-9E23-C85254CA2C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808913">
            <a:off x="-3457553" y="612400"/>
            <a:ext cx="3208771" cy="198494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8675226-75F0-344D-9C1B-1F45ED2A82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9598" y="2077705"/>
            <a:ext cx="2184805" cy="270259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F0D0C06-D7D0-594C-9734-790EFAD7F702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0"/>
          </a:blip>
          <a:stretch>
            <a:fillRect/>
          </a:stretch>
        </p:blipFill>
        <p:spPr>
          <a:xfrm>
            <a:off x="3984827" y="2345657"/>
            <a:ext cx="1174344" cy="2166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7763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FB93E0A-9724-D747-AE77-375AA52DC0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1764" y="3258532"/>
            <a:ext cx="1011950" cy="167252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2B33524-ACF1-2944-B263-7F4CA3B77AF3}"/>
              </a:ext>
            </a:extLst>
          </p:cNvPr>
          <p:cNvSpPr txBox="1"/>
          <p:nvPr/>
        </p:nvSpPr>
        <p:spPr>
          <a:xfrm>
            <a:off x="6635711" y="7258163"/>
            <a:ext cx="1516837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DE" sz="2250">
                <a:latin typeface="Ink Free" panose="020F0502020204030204" pitchFamily="34" charset="0"/>
                <a:cs typeface="Ink Free" panose="020F0502020204030204" pitchFamily="34" charset="0"/>
              </a:rPr>
              <a:t>Politician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D5467DD-3E51-4A41-9B93-1B49473D35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9076" y="-1341198"/>
            <a:ext cx="2170109" cy="111152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986003E-C3F6-6C4A-9179-BC2A0657F8EE}"/>
              </a:ext>
            </a:extLst>
          </p:cNvPr>
          <p:cNvSpPr txBox="1"/>
          <p:nvPr/>
        </p:nvSpPr>
        <p:spPr>
          <a:xfrm>
            <a:off x="-2217784" y="3961252"/>
            <a:ext cx="1268764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DE" sz="2250">
                <a:latin typeface="Ink Free" panose="020F0502020204030204" pitchFamily="34" charset="0"/>
                <a:cs typeface="Ink Free" panose="020F0502020204030204" pitchFamily="34" charset="0"/>
              </a:rPr>
              <a:t>People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F367DED-2D40-934B-B62B-ED328E5ECE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808913">
            <a:off x="-2413900" y="-1672462"/>
            <a:ext cx="2130664" cy="13180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52738AE-F514-3C4D-8053-97F8EBE281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129275" y="2408489"/>
            <a:ext cx="1091747" cy="135048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6B919B0-824B-374E-8BFA-B537FF21476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9984" y="2688493"/>
            <a:ext cx="1351100" cy="57003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A1BAA68-A565-D944-8AD2-E235CDC23EF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171" y="2618952"/>
            <a:ext cx="695813" cy="70219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D1CB272-77E8-694E-BA7E-582C030B788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19730" y="-643324"/>
            <a:ext cx="99062" cy="22908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5F7739D-F3C9-2A42-81FB-A046E1215BA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704954">
            <a:off x="3778851" y="2143125"/>
            <a:ext cx="217567" cy="14504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6A8A4C6-DB65-2444-8742-A7CEEA10705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0741311">
            <a:off x="3766363" y="4549498"/>
            <a:ext cx="323954" cy="21596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A163FDE-9078-9D47-A301-5375938D004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13060976" flipH="1" flipV="1">
            <a:off x="4163586" y="3038432"/>
            <a:ext cx="122952" cy="9059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70EBA76-FDA9-0643-A061-3093AD3A337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flipH="1">
            <a:off x="3734555" y="1729764"/>
            <a:ext cx="397700" cy="57477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26B812E-3916-E248-8754-33F61FF3E32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695264" y="4169002"/>
            <a:ext cx="464960" cy="67198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BD2F1BD-C3B6-E247-97EC-D7C954E0444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927744" y="2816022"/>
            <a:ext cx="559424" cy="74293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0B75A03-7FBF-1E4B-BC72-3EF2D50A0F8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963561" y="3117365"/>
            <a:ext cx="487792" cy="39474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ABD2F3E-67A5-C845-811C-F069614B871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13143798" flipH="1">
            <a:off x="2511066" y="3994895"/>
            <a:ext cx="1260600" cy="19306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7579D37-2EAD-AA47-BC90-A64023175CA2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19963805">
            <a:off x="2681819" y="2193377"/>
            <a:ext cx="816077" cy="19306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2EE10EB-11DF-BE4F-B072-7FC1A4AFE129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rot="593820">
            <a:off x="2710233" y="3094293"/>
            <a:ext cx="1048013" cy="12405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FE8356C4-AAFE-7048-991C-3D038A1F61B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12500" y="2948662"/>
            <a:ext cx="309108" cy="20607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A4D408E-7436-0144-85A8-CEC5DF57643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30855" y="2684783"/>
            <a:ext cx="323954" cy="21596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6852EE48-04F0-BD40-9518-1F0E0EEEC99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20790" y="3208180"/>
            <a:ext cx="279043" cy="20561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9219E0B-FC96-6946-8B30-F5B3D5D0BCA1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722808" y="1530650"/>
            <a:ext cx="1558651" cy="1032023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09AB4B6B-60A2-0E4D-9D09-FF1C33CDD7A4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621239" y="976884"/>
            <a:ext cx="2129272" cy="286320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FD434EEF-4513-6448-B37E-FFED31F48208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972446" y="2202485"/>
            <a:ext cx="1100462" cy="149235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835EB01-8E63-9C4F-B16B-1C3656799D32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567220" y="7079207"/>
            <a:ext cx="1468370" cy="2206359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AF09431B-7CC4-7F46-A62A-BC6532B0B551}"/>
              </a:ext>
            </a:extLst>
          </p:cNvPr>
          <p:cNvSpPr txBox="1"/>
          <p:nvPr/>
        </p:nvSpPr>
        <p:spPr>
          <a:xfrm>
            <a:off x="4888295" y="7592715"/>
            <a:ext cx="1268764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DE" sz="2250">
                <a:latin typeface="Ink Free" panose="020F0502020204030204" pitchFamily="34" charset="0"/>
                <a:cs typeface="Ink Free" panose="020F0502020204030204" pitchFamily="34" charset="0"/>
              </a:rPr>
              <a:t>Malu</a:t>
            </a:r>
          </a:p>
        </p:txBody>
      </p:sp>
    </p:spTree>
    <p:extLst>
      <p:ext uri="{BB962C8B-B14F-4D97-AF65-F5344CB8AC3E}">
        <p14:creationId xmlns:p14="http://schemas.microsoft.com/office/powerpoint/2010/main" val="30959565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FB93E0A-9724-D747-AE77-375AA52DC0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6590" y="4425555"/>
            <a:ext cx="1011950" cy="167252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2B33524-ACF1-2944-B263-7F4CA3B77AF3}"/>
              </a:ext>
            </a:extLst>
          </p:cNvPr>
          <p:cNvSpPr txBox="1"/>
          <p:nvPr/>
        </p:nvSpPr>
        <p:spPr>
          <a:xfrm>
            <a:off x="6635711" y="7258163"/>
            <a:ext cx="1516837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DE" sz="2250">
                <a:latin typeface="Ink Free" panose="020F0502020204030204" pitchFamily="34" charset="0"/>
                <a:cs typeface="Ink Free" panose="020F0502020204030204" pitchFamily="34" charset="0"/>
              </a:rPr>
              <a:t>Politician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D5467DD-3E51-4A41-9B93-1B49473D35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9076" y="-1341198"/>
            <a:ext cx="2170109" cy="111152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986003E-C3F6-6C4A-9179-BC2A0657F8EE}"/>
              </a:ext>
            </a:extLst>
          </p:cNvPr>
          <p:cNvSpPr txBox="1"/>
          <p:nvPr/>
        </p:nvSpPr>
        <p:spPr>
          <a:xfrm>
            <a:off x="-2217784" y="3961252"/>
            <a:ext cx="1268764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DE" sz="2250">
                <a:latin typeface="Ink Free" panose="020F0502020204030204" pitchFamily="34" charset="0"/>
                <a:cs typeface="Ink Free" panose="020F0502020204030204" pitchFamily="34" charset="0"/>
              </a:rPr>
              <a:t>People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F367DED-2D40-934B-B62B-ED328E5ECE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808913">
            <a:off x="-2413900" y="-1672462"/>
            <a:ext cx="2130664" cy="13180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52738AE-F514-3C4D-8053-97F8EBE281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129275" y="2408489"/>
            <a:ext cx="1091747" cy="135048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6B919B0-824B-374E-8BFA-B537FF21476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247" y="112818"/>
            <a:ext cx="791389" cy="33389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A1BAA68-A565-D944-8AD2-E235CDC23EF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778311" y="4169002"/>
            <a:ext cx="695813" cy="70219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D1CB272-77E8-694E-BA7E-582C030B788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19730" y="-643324"/>
            <a:ext cx="99062" cy="22908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5F7739D-F3C9-2A42-81FB-A046E1215BA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704954">
            <a:off x="3230207" y="-306642"/>
            <a:ext cx="217567" cy="14504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6A8A4C6-DB65-2444-8742-A7CEEA10705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0741311">
            <a:off x="3713264" y="7277327"/>
            <a:ext cx="323954" cy="21596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A163FDE-9078-9D47-A301-5375938D004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13060976" flipH="1" flipV="1">
            <a:off x="4663781" y="-146922"/>
            <a:ext cx="122952" cy="9059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70EBA76-FDA9-0643-A061-3093AD3A337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flipH="1">
            <a:off x="2722030" y="-902051"/>
            <a:ext cx="397700" cy="57477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26B812E-3916-E248-8754-33F61FF3E32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569120" y="7024760"/>
            <a:ext cx="464960" cy="67198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BD2F1BD-C3B6-E247-97EC-D7C954E0444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936516" y="-986132"/>
            <a:ext cx="559424" cy="74293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0B75A03-7FBF-1E4B-BC72-3EF2D50A0F8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078086" y="-764125"/>
            <a:ext cx="487792" cy="39474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ABD2F3E-67A5-C845-811C-F069614B871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13143798" flipH="1">
            <a:off x="2254509" y="7369376"/>
            <a:ext cx="1260600" cy="19306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7579D37-2EAD-AA47-BC90-A64023175CA2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19963805">
            <a:off x="1957782" y="-494109"/>
            <a:ext cx="816077" cy="19306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2EE10EB-11DF-BE4F-B072-7FC1A4AFE129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rot="593820">
            <a:off x="3463124" y="-369260"/>
            <a:ext cx="1048013" cy="12405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FE8356C4-AAFE-7048-991C-3D038A1F61B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53025" y="-566752"/>
            <a:ext cx="309108" cy="20607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A4D408E-7436-0144-85A8-CEC5DF57643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71380" y="-830631"/>
            <a:ext cx="323954" cy="21596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6852EE48-04F0-BD40-9518-1F0E0EEEC99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61315" y="-307234"/>
            <a:ext cx="279043" cy="20561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9219E0B-FC96-6946-8B30-F5B3D5D0BCA1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564801" y="-1130674"/>
            <a:ext cx="1558651" cy="1032023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09AB4B6B-60A2-0E4D-9D09-FF1C33CDD7A4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278839" y="682197"/>
            <a:ext cx="2129272" cy="286320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FD434EEF-4513-6448-B37E-FFED31F48208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275684" y="5588464"/>
            <a:ext cx="1100462" cy="14923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4FD9C6D-190B-3841-AF71-562F986CDA4E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914729" y="2198597"/>
            <a:ext cx="1468370" cy="2206359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F255EF75-4A51-7A49-93B6-1F2A39B050DA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 flipH="1">
            <a:off x="5708962" y="7258163"/>
            <a:ext cx="2030180" cy="1491460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C869765E-E40C-9648-91C6-98A3F7384044}"/>
              </a:ext>
            </a:extLst>
          </p:cNvPr>
          <p:cNvSpPr txBox="1"/>
          <p:nvPr/>
        </p:nvSpPr>
        <p:spPr>
          <a:xfrm>
            <a:off x="7344126" y="7673661"/>
            <a:ext cx="175727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sz="2250">
                <a:solidFill>
                  <a:schemeClr val="bg1"/>
                </a:solidFill>
                <a:latin typeface="Ink Free" panose="03080402000500000000" pitchFamily="66" charset="0"/>
              </a:rPr>
              <a:t>18 years</a:t>
            </a:r>
          </a:p>
          <a:p>
            <a:r>
              <a:rPr lang="en-GB" sz="2250">
                <a:solidFill>
                  <a:schemeClr val="bg1"/>
                </a:solidFill>
                <a:latin typeface="Ink Free" panose="03080402000500000000" pitchFamily="66" charset="0"/>
              </a:rPr>
              <a:t>M</a:t>
            </a:r>
            <a:r>
              <a:rPr lang="en-DE" sz="2250">
                <a:solidFill>
                  <a:schemeClr val="bg1"/>
                </a:solidFill>
                <a:latin typeface="Ink Free" panose="03080402000500000000" pitchFamily="66" charset="0"/>
              </a:rPr>
              <a:t>ale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1B764CC-D2E5-BF40-B030-F3FEF7E01628}"/>
              </a:ext>
            </a:extLst>
          </p:cNvPr>
          <p:cNvSpPr txBox="1"/>
          <p:nvPr/>
        </p:nvSpPr>
        <p:spPr>
          <a:xfrm>
            <a:off x="4049335" y="4543234"/>
            <a:ext cx="1268764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DE" sz="2250">
                <a:latin typeface="Ink Free" panose="020F0502020204030204" pitchFamily="34" charset="0"/>
                <a:cs typeface="Ink Free" panose="020F0502020204030204" pitchFamily="34" charset="0"/>
              </a:rPr>
              <a:t>Malu</a:t>
            </a:r>
          </a:p>
        </p:txBody>
      </p:sp>
    </p:spTree>
    <p:extLst>
      <p:ext uri="{BB962C8B-B14F-4D97-AF65-F5344CB8AC3E}">
        <p14:creationId xmlns:p14="http://schemas.microsoft.com/office/powerpoint/2010/main" val="6677184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FB93E0A-9724-D747-AE77-375AA52DC0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6590" y="4425555"/>
            <a:ext cx="1011950" cy="167252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2B33524-ACF1-2944-B263-7F4CA3B77AF3}"/>
              </a:ext>
            </a:extLst>
          </p:cNvPr>
          <p:cNvSpPr txBox="1"/>
          <p:nvPr/>
        </p:nvSpPr>
        <p:spPr>
          <a:xfrm>
            <a:off x="6635711" y="7258163"/>
            <a:ext cx="1516837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DE" sz="2250">
                <a:latin typeface="Ink Free" panose="020F0502020204030204" pitchFamily="34" charset="0"/>
                <a:cs typeface="Ink Free" panose="020F0502020204030204" pitchFamily="34" charset="0"/>
              </a:rPr>
              <a:t>Politician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D5467DD-3E51-4A41-9B93-1B49473D35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9076" y="-1341198"/>
            <a:ext cx="2170109" cy="111152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986003E-C3F6-6C4A-9179-BC2A0657F8EE}"/>
              </a:ext>
            </a:extLst>
          </p:cNvPr>
          <p:cNvSpPr txBox="1"/>
          <p:nvPr/>
        </p:nvSpPr>
        <p:spPr>
          <a:xfrm>
            <a:off x="-2217784" y="3961252"/>
            <a:ext cx="1268764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DE" sz="2250">
                <a:latin typeface="Ink Free" panose="020F0502020204030204" pitchFamily="34" charset="0"/>
                <a:cs typeface="Ink Free" panose="020F0502020204030204" pitchFamily="34" charset="0"/>
              </a:rPr>
              <a:t>People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F367DED-2D40-934B-B62B-ED328E5ECE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808913">
            <a:off x="-2413900" y="-1672462"/>
            <a:ext cx="2130664" cy="13180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52738AE-F514-3C4D-8053-97F8EBE281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129275" y="2408489"/>
            <a:ext cx="1091747" cy="135048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A1BAA68-A565-D944-8AD2-E235CDC23E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778311" y="4169002"/>
            <a:ext cx="695813" cy="70219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D1CB272-77E8-694E-BA7E-582C030B788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19730" y="-643324"/>
            <a:ext cx="99062" cy="22908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5F7739D-F3C9-2A42-81FB-A046E1215BA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704954">
            <a:off x="3230207" y="-306642"/>
            <a:ext cx="217567" cy="14504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6A8A4C6-DB65-2444-8742-A7CEEA10705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0741311">
            <a:off x="3713264" y="7277327"/>
            <a:ext cx="323954" cy="21596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A163FDE-9078-9D47-A301-5375938D004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3060976" flipH="1" flipV="1">
            <a:off x="4663781" y="-146922"/>
            <a:ext cx="122952" cy="9059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70EBA76-FDA9-0643-A061-3093AD3A337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H="1">
            <a:off x="2722030" y="-902051"/>
            <a:ext cx="397700" cy="57477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26B812E-3916-E248-8754-33F61FF3E32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629959" y="7024760"/>
            <a:ext cx="464960" cy="67198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BD2F1BD-C3B6-E247-97EC-D7C954E0444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936516" y="-986132"/>
            <a:ext cx="559424" cy="74293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0B75A03-7FBF-1E4B-BC72-3EF2D50A0F8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078086" y="-764125"/>
            <a:ext cx="487792" cy="39474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ABD2F3E-67A5-C845-811C-F069614B871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13143798" flipH="1">
            <a:off x="2254509" y="7369376"/>
            <a:ext cx="1260600" cy="19306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7579D37-2EAD-AA47-BC90-A64023175CA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19963805">
            <a:off x="1957782" y="-494109"/>
            <a:ext cx="816077" cy="19306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2EE10EB-11DF-BE4F-B072-7FC1A4AFE129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593820">
            <a:off x="3463124" y="-369260"/>
            <a:ext cx="1048013" cy="12405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FE8356C4-AAFE-7048-991C-3D038A1F61B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53025" y="-566752"/>
            <a:ext cx="309108" cy="20607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A4D408E-7436-0144-85A8-CEC5DF57643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71380" y="-830631"/>
            <a:ext cx="323954" cy="21596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6852EE48-04F0-BD40-9518-1F0E0EEEC99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61315" y="-307234"/>
            <a:ext cx="279043" cy="20561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9219E0B-FC96-6946-8B30-F5B3D5D0BCA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564801" y="-1130674"/>
            <a:ext cx="1558651" cy="1032023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09AB4B6B-60A2-0E4D-9D09-FF1C33CDD7A4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278839" y="682197"/>
            <a:ext cx="2129272" cy="286320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FD434EEF-4513-6448-B37E-FFED31F48208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275684" y="5588464"/>
            <a:ext cx="1100462" cy="14923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4FD9C6D-190B-3841-AF71-562F986CDA4E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914729" y="2198597"/>
            <a:ext cx="1468370" cy="2206359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47B1E17E-394E-A246-B954-7EA17AEFF0E9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 flipH="1">
            <a:off x="5440411" y="2853414"/>
            <a:ext cx="2030180" cy="1491460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654DEE79-1557-3941-ACD1-3EC9A3C5ECC9}"/>
              </a:ext>
            </a:extLst>
          </p:cNvPr>
          <p:cNvSpPr txBox="1"/>
          <p:nvPr/>
        </p:nvSpPr>
        <p:spPr>
          <a:xfrm>
            <a:off x="5553614" y="3003036"/>
            <a:ext cx="175727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sz="2250">
                <a:solidFill>
                  <a:schemeClr val="bg1"/>
                </a:solidFill>
                <a:latin typeface="Ink Free" panose="03080402000500000000" pitchFamily="66" charset="0"/>
              </a:rPr>
              <a:t>18 years</a:t>
            </a:r>
          </a:p>
          <a:p>
            <a:r>
              <a:rPr lang="en-GB" sz="2250">
                <a:solidFill>
                  <a:schemeClr val="bg1"/>
                </a:solidFill>
                <a:latin typeface="Ink Free" panose="03080402000500000000" pitchFamily="66" charset="0"/>
              </a:rPr>
              <a:t>M</a:t>
            </a:r>
            <a:r>
              <a:rPr lang="en-DE" sz="2250">
                <a:solidFill>
                  <a:schemeClr val="bg1"/>
                </a:solidFill>
                <a:latin typeface="Ink Free" panose="03080402000500000000" pitchFamily="66" charset="0"/>
              </a:rPr>
              <a:t>ale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023D5F00-420D-4148-84ED-05D195B7F7F4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585817" y="3442822"/>
            <a:ext cx="1627259" cy="2039498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BD941D34-6FAB-DF46-944B-D949F4999092}"/>
              </a:ext>
            </a:extLst>
          </p:cNvPr>
          <p:cNvSpPr txBox="1"/>
          <p:nvPr/>
        </p:nvSpPr>
        <p:spPr>
          <a:xfrm>
            <a:off x="5757073" y="6993755"/>
            <a:ext cx="1757276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sz="2250">
                <a:solidFill>
                  <a:schemeClr val="bg1">
                    <a:lumMod val="50000"/>
                  </a:schemeClr>
                </a:solidFill>
                <a:latin typeface="Ink Free" panose="03080402000500000000" pitchFamily="66" charset="0"/>
              </a:rPr>
              <a:t>Mogadishu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D449CE9-19FC-D448-8779-BAAD8953C79A}"/>
              </a:ext>
            </a:extLst>
          </p:cNvPr>
          <p:cNvSpPr txBox="1"/>
          <p:nvPr/>
        </p:nvSpPr>
        <p:spPr>
          <a:xfrm>
            <a:off x="4049335" y="4543234"/>
            <a:ext cx="1268764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DE" sz="2250">
                <a:latin typeface="Ink Free" panose="020F0502020204030204" pitchFamily="34" charset="0"/>
                <a:cs typeface="Ink Free" panose="020F0502020204030204" pitchFamily="34" charset="0"/>
              </a:rPr>
              <a:t>Malu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2C9351AB-77BF-364B-8458-460F9E375A0B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07247" y="112818"/>
            <a:ext cx="791389" cy="333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4001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3F8E20B0-A5E3-D540-A2D8-F3AF65BCAB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440411" y="2853414"/>
            <a:ext cx="2030180" cy="14914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FB93E0A-9724-D747-AE77-375AA52DC0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6590" y="4425555"/>
            <a:ext cx="1011950" cy="167252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2B33524-ACF1-2944-B263-7F4CA3B77AF3}"/>
              </a:ext>
            </a:extLst>
          </p:cNvPr>
          <p:cNvSpPr txBox="1"/>
          <p:nvPr/>
        </p:nvSpPr>
        <p:spPr>
          <a:xfrm>
            <a:off x="6635711" y="7258163"/>
            <a:ext cx="1516837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DE" sz="2250">
                <a:latin typeface="Ink Free" panose="020F0502020204030204" pitchFamily="34" charset="0"/>
                <a:cs typeface="Ink Free" panose="020F0502020204030204" pitchFamily="34" charset="0"/>
              </a:rPr>
              <a:t>Politician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D5467DD-3E51-4A41-9B93-1B49473D35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9076" y="-1341198"/>
            <a:ext cx="2170109" cy="111152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986003E-C3F6-6C4A-9179-BC2A0657F8EE}"/>
              </a:ext>
            </a:extLst>
          </p:cNvPr>
          <p:cNvSpPr txBox="1"/>
          <p:nvPr/>
        </p:nvSpPr>
        <p:spPr>
          <a:xfrm>
            <a:off x="-2217784" y="3961252"/>
            <a:ext cx="1268764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DE" sz="2250">
                <a:latin typeface="Ink Free" panose="020F0502020204030204" pitchFamily="34" charset="0"/>
                <a:cs typeface="Ink Free" panose="020F0502020204030204" pitchFamily="34" charset="0"/>
              </a:rPr>
              <a:t>People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F367DED-2D40-934B-B62B-ED328E5ECE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808913">
            <a:off x="-2413900" y="-1672462"/>
            <a:ext cx="2130664" cy="13180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52738AE-F514-3C4D-8053-97F8EBE281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129275" y="2408489"/>
            <a:ext cx="1091747" cy="135048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A1BAA68-A565-D944-8AD2-E235CDC23EF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778311" y="4169002"/>
            <a:ext cx="695813" cy="70219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D1CB272-77E8-694E-BA7E-582C030B788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19730" y="-643324"/>
            <a:ext cx="99062" cy="22908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5F7739D-F3C9-2A42-81FB-A046E1215BA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704954">
            <a:off x="3230207" y="-306642"/>
            <a:ext cx="217567" cy="14504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6A8A4C6-DB65-2444-8742-A7CEEA10705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0741311">
            <a:off x="3713264" y="7277327"/>
            <a:ext cx="323954" cy="21596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A163FDE-9078-9D47-A301-5375938D004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13060976" flipH="1" flipV="1">
            <a:off x="4663781" y="-146922"/>
            <a:ext cx="122952" cy="9059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70EBA76-FDA9-0643-A061-3093AD3A337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flipH="1">
            <a:off x="2722030" y="-902051"/>
            <a:ext cx="397700" cy="57477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26B812E-3916-E248-8754-33F61FF3E32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536707" y="7015659"/>
            <a:ext cx="464960" cy="67198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BD2F1BD-C3B6-E247-97EC-D7C954E0444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936516" y="-986132"/>
            <a:ext cx="559424" cy="74293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0B75A03-7FBF-1E4B-BC72-3EF2D50A0F8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078086" y="-764125"/>
            <a:ext cx="487792" cy="39474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ABD2F3E-67A5-C845-811C-F069614B871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13143798" flipH="1">
            <a:off x="2254509" y="7369376"/>
            <a:ext cx="1260600" cy="19306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7579D37-2EAD-AA47-BC90-A64023175CA2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19963805">
            <a:off x="1957782" y="-494109"/>
            <a:ext cx="816077" cy="19306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2EE10EB-11DF-BE4F-B072-7FC1A4AFE129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rot="593820">
            <a:off x="3463124" y="-369260"/>
            <a:ext cx="1048013" cy="12405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FE8356C4-AAFE-7048-991C-3D038A1F61B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53025" y="-566752"/>
            <a:ext cx="309108" cy="20607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A4D408E-7436-0144-85A8-CEC5DF57643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71380" y="-830631"/>
            <a:ext cx="323954" cy="21596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6852EE48-04F0-BD40-9518-1F0E0EEEC99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61315" y="-307234"/>
            <a:ext cx="279043" cy="20561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9219E0B-FC96-6946-8B30-F5B3D5D0BCA1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564801" y="-1130674"/>
            <a:ext cx="1558651" cy="1032023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09AB4B6B-60A2-0E4D-9D09-FF1C33CDD7A4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278839" y="682197"/>
            <a:ext cx="2129272" cy="286320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FD434EEF-4513-6448-B37E-FFED31F48208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275684" y="5588464"/>
            <a:ext cx="1100462" cy="14923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4FD9C6D-190B-3841-AF71-562F986CDA4E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914729" y="2198597"/>
            <a:ext cx="1468370" cy="220635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EEB7E47-87E0-2840-887E-AF71817738EF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 flipH="1">
            <a:off x="-2159057" y="6000750"/>
            <a:ext cx="1213070" cy="883575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2BA6A9BC-DF1B-D447-B11A-5D395DD61686}"/>
              </a:ext>
            </a:extLst>
          </p:cNvPr>
          <p:cNvSpPr txBox="1"/>
          <p:nvPr/>
        </p:nvSpPr>
        <p:spPr>
          <a:xfrm>
            <a:off x="4049335" y="4543234"/>
            <a:ext cx="1268764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DE" sz="2250">
                <a:latin typeface="Ink Free" panose="020F0502020204030204" pitchFamily="34" charset="0"/>
                <a:cs typeface="Ink Free" panose="020F0502020204030204" pitchFamily="34" charset="0"/>
              </a:rPr>
              <a:t>Malu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123CE10-68F0-984F-9036-E35C0B78F951}"/>
              </a:ext>
            </a:extLst>
          </p:cNvPr>
          <p:cNvSpPr txBox="1"/>
          <p:nvPr/>
        </p:nvSpPr>
        <p:spPr>
          <a:xfrm>
            <a:off x="5553614" y="3003036"/>
            <a:ext cx="175727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sz="2250">
                <a:solidFill>
                  <a:schemeClr val="bg1"/>
                </a:solidFill>
                <a:latin typeface="Ink Free" panose="03080402000500000000" pitchFamily="66" charset="0"/>
              </a:rPr>
              <a:t>18 years</a:t>
            </a:r>
          </a:p>
          <a:p>
            <a:r>
              <a:rPr lang="en-GB" sz="2250">
                <a:solidFill>
                  <a:schemeClr val="bg1"/>
                </a:solidFill>
                <a:latin typeface="Ink Free" panose="03080402000500000000" pitchFamily="66" charset="0"/>
              </a:rPr>
              <a:t>M</a:t>
            </a:r>
            <a:r>
              <a:rPr lang="en-DE" sz="2250">
                <a:solidFill>
                  <a:schemeClr val="bg1"/>
                </a:solidFill>
                <a:latin typeface="Ink Free" panose="03080402000500000000" pitchFamily="66" charset="0"/>
              </a:rPr>
              <a:t>ale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D44F0CEA-984C-F947-A7BF-84319CC6D20D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 flipH="1">
            <a:off x="-1129718" y="1487689"/>
            <a:ext cx="966062" cy="41549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C9E242E1-32E0-7349-8B39-7B1BCC2A5C5D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6991804" y="3405805"/>
            <a:ext cx="1627259" cy="2039498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4F8D077B-1D59-DB44-9813-45F0E892A81C}"/>
              </a:ext>
            </a:extLst>
          </p:cNvPr>
          <p:cNvSpPr txBox="1"/>
          <p:nvPr/>
        </p:nvSpPr>
        <p:spPr>
          <a:xfrm>
            <a:off x="5536041" y="3665269"/>
            <a:ext cx="1757276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sz="2250">
                <a:solidFill>
                  <a:schemeClr val="bg1"/>
                </a:solidFill>
                <a:latin typeface="Ink Free" panose="03080402000500000000" pitchFamily="66" charset="0"/>
              </a:rPr>
              <a:t>Mogadishu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741CD5C7-8D42-8D49-8D99-6510C3C0944E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07247" y="112818"/>
            <a:ext cx="791389" cy="333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5658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3F8E20B0-A5E3-D540-A2D8-F3AF65BCAB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440411" y="2853414"/>
            <a:ext cx="2030180" cy="14914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FB93E0A-9724-D747-AE77-375AA52DC0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6590" y="4425555"/>
            <a:ext cx="1011950" cy="167252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2B33524-ACF1-2944-B263-7F4CA3B77AF3}"/>
              </a:ext>
            </a:extLst>
          </p:cNvPr>
          <p:cNvSpPr txBox="1"/>
          <p:nvPr/>
        </p:nvSpPr>
        <p:spPr>
          <a:xfrm>
            <a:off x="6635711" y="7258163"/>
            <a:ext cx="1516837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DE" sz="2250">
                <a:latin typeface="Ink Free" panose="020F0502020204030204" pitchFamily="34" charset="0"/>
                <a:cs typeface="Ink Free" panose="020F0502020204030204" pitchFamily="34" charset="0"/>
              </a:rPr>
              <a:t>Politician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D5467DD-3E51-4A41-9B93-1B49473D35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9076" y="-1341198"/>
            <a:ext cx="2170109" cy="111152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986003E-C3F6-6C4A-9179-BC2A0657F8EE}"/>
              </a:ext>
            </a:extLst>
          </p:cNvPr>
          <p:cNvSpPr txBox="1"/>
          <p:nvPr/>
        </p:nvSpPr>
        <p:spPr>
          <a:xfrm>
            <a:off x="-2217784" y="3961252"/>
            <a:ext cx="1268764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DE" sz="2250">
                <a:latin typeface="Ink Free" panose="020F0502020204030204" pitchFamily="34" charset="0"/>
                <a:cs typeface="Ink Free" panose="020F0502020204030204" pitchFamily="34" charset="0"/>
              </a:rPr>
              <a:t>People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F367DED-2D40-934B-B62B-ED328E5ECE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808913">
            <a:off x="-2413900" y="-1672462"/>
            <a:ext cx="2130664" cy="13180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52738AE-F514-3C4D-8053-97F8EBE281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129275" y="2408489"/>
            <a:ext cx="1091747" cy="135048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A1BAA68-A565-D944-8AD2-E235CDC23EF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778311" y="4169002"/>
            <a:ext cx="695813" cy="70219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D1CB272-77E8-694E-BA7E-582C030B788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19730" y="-643324"/>
            <a:ext cx="99062" cy="22908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5F7739D-F3C9-2A42-81FB-A046E1215BA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704954">
            <a:off x="3230207" y="-306642"/>
            <a:ext cx="217567" cy="14504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6A8A4C6-DB65-2444-8742-A7CEEA10705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0741311">
            <a:off x="3713264" y="7277327"/>
            <a:ext cx="323954" cy="21596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A163FDE-9078-9D47-A301-5375938D004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13060976" flipH="1" flipV="1">
            <a:off x="4663781" y="-146922"/>
            <a:ext cx="122952" cy="9059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70EBA76-FDA9-0643-A061-3093AD3A337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flipH="1">
            <a:off x="2722030" y="-902051"/>
            <a:ext cx="397700" cy="57477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26B812E-3916-E248-8754-33F61FF3E32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613181" y="7080816"/>
            <a:ext cx="464960" cy="67198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BD2F1BD-C3B6-E247-97EC-D7C954E0444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936516" y="-986132"/>
            <a:ext cx="559424" cy="74293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0B75A03-7FBF-1E4B-BC72-3EF2D50A0F8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078086" y="-764125"/>
            <a:ext cx="487792" cy="39474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ABD2F3E-67A5-C845-811C-F069614B871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13143798" flipH="1">
            <a:off x="2254509" y="7369376"/>
            <a:ext cx="1260600" cy="19306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7579D37-2EAD-AA47-BC90-A64023175CA2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19963805">
            <a:off x="1957782" y="-494109"/>
            <a:ext cx="816077" cy="19306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2EE10EB-11DF-BE4F-B072-7FC1A4AFE129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rot="593820">
            <a:off x="3463124" y="-369260"/>
            <a:ext cx="1048013" cy="12405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FE8356C4-AAFE-7048-991C-3D038A1F61B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53025" y="-566752"/>
            <a:ext cx="309108" cy="20607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A4D408E-7436-0144-85A8-CEC5DF57643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71380" y="-830631"/>
            <a:ext cx="323954" cy="21596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6852EE48-04F0-BD40-9518-1F0E0EEEC99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61315" y="-307234"/>
            <a:ext cx="279043" cy="20561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9219E0B-FC96-6946-8B30-F5B3D5D0BCA1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564801" y="-1130674"/>
            <a:ext cx="1558651" cy="1032023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09AB4B6B-60A2-0E4D-9D09-FF1C33CDD7A4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278839" y="682197"/>
            <a:ext cx="2129272" cy="286320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FD434EEF-4513-6448-B37E-FFED31F48208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275684" y="5588464"/>
            <a:ext cx="1100462" cy="14923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4FD9C6D-190B-3841-AF71-562F986CDA4E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914729" y="2198597"/>
            <a:ext cx="1468370" cy="220635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EEB7E47-87E0-2840-887E-AF71817738EF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 flipH="1">
            <a:off x="1673409" y="1919260"/>
            <a:ext cx="2129271" cy="1550916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2BA6A9BC-DF1B-D447-B11A-5D395DD61686}"/>
              </a:ext>
            </a:extLst>
          </p:cNvPr>
          <p:cNvSpPr txBox="1"/>
          <p:nvPr/>
        </p:nvSpPr>
        <p:spPr>
          <a:xfrm>
            <a:off x="4049335" y="4543234"/>
            <a:ext cx="1268764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DE" sz="2250">
                <a:latin typeface="Ink Free" panose="020F0502020204030204" pitchFamily="34" charset="0"/>
                <a:cs typeface="Ink Free" panose="020F0502020204030204" pitchFamily="34" charset="0"/>
              </a:rPr>
              <a:t>Malu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123CE10-68F0-984F-9036-E35C0B78F951}"/>
              </a:ext>
            </a:extLst>
          </p:cNvPr>
          <p:cNvSpPr txBox="1"/>
          <p:nvPr/>
        </p:nvSpPr>
        <p:spPr>
          <a:xfrm>
            <a:off x="5553614" y="3003036"/>
            <a:ext cx="175727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sz="2250">
                <a:solidFill>
                  <a:schemeClr val="bg1"/>
                </a:solidFill>
                <a:latin typeface="Ink Free" panose="03080402000500000000" pitchFamily="66" charset="0"/>
              </a:rPr>
              <a:t>18 years</a:t>
            </a:r>
          </a:p>
          <a:p>
            <a:r>
              <a:rPr lang="en-GB" sz="2250">
                <a:solidFill>
                  <a:schemeClr val="bg1"/>
                </a:solidFill>
                <a:latin typeface="Ink Free" panose="03080402000500000000" pitchFamily="66" charset="0"/>
              </a:rPr>
              <a:t>M</a:t>
            </a:r>
            <a:r>
              <a:rPr lang="en-DE" sz="2250">
                <a:solidFill>
                  <a:schemeClr val="bg1"/>
                </a:solidFill>
                <a:latin typeface="Ink Free" panose="03080402000500000000" pitchFamily="66" charset="0"/>
              </a:rPr>
              <a:t>ale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D44F0CEA-984C-F947-A7BF-84319CC6D20D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 flipH="1">
            <a:off x="1889532" y="2338678"/>
            <a:ext cx="1570730" cy="675564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C9E242E1-32E0-7349-8B39-7B1BCC2A5C5D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6991804" y="3405805"/>
            <a:ext cx="1627259" cy="2039498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4F8D077B-1D59-DB44-9813-45F0E892A81C}"/>
              </a:ext>
            </a:extLst>
          </p:cNvPr>
          <p:cNvSpPr txBox="1"/>
          <p:nvPr/>
        </p:nvSpPr>
        <p:spPr>
          <a:xfrm>
            <a:off x="5536041" y="3665269"/>
            <a:ext cx="1757276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sz="2250">
                <a:solidFill>
                  <a:schemeClr val="bg1"/>
                </a:solidFill>
                <a:latin typeface="Ink Free" panose="03080402000500000000" pitchFamily="66" charset="0"/>
              </a:rPr>
              <a:t>Mogadishu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B573A8CC-2735-B248-8F9E-67938218E7FF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4648915" y="-3450931"/>
            <a:ext cx="68609" cy="3084158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A8AFF487-0194-AF4D-8570-0FA96182F06A}"/>
              </a:ext>
            </a:extLst>
          </p:cNvPr>
          <p:cNvSpPr txBox="1"/>
          <p:nvPr/>
        </p:nvSpPr>
        <p:spPr>
          <a:xfrm>
            <a:off x="1014843" y="-2063438"/>
            <a:ext cx="263947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DE" sz="3000" b="1">
                <a:latin typeface="Ink Free" panose="03080402000500000000" pitchFamily="66" charset="0"/>
              </a:rPr>
              <a:t>Quali</a:t>
            </a:r>
            <a:r>
              <a:rPr lang="en-DE" sz="3000">
                <a:latin typeface="Ink Free" panose="03080402000500000000" pitchFamily="66" charset="0"/>
              </a:rPr>
              <a:t>tative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C1E15FB-BCFF-224E-BC26-64864CC697E4}"/>
              </a:ext>
            </a:extLst>
          </p:cNvPr>
          <p:cNvSpPr txBox="1"/>
          <p:nvPr/>
        </p:nvSpPr>
        <p:spPr>
          <a:xfrm>
            <a:off x="5973582" y="-2087740"/>
            <a:ext cx="263947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sz="3000" b="1">
                <a:latin typeface="Ink Free" panose="03080402000500000000" pitchFamily="66" charset="0"/>
              </a:rPr>
              <a:t>Quanti</a:t>
            </a:r>
            <a:r>
              <a:rPr lang="en-DE" sz="3000">
                <a:latin typeface="Ink Free" panose="03080402000500000000" pitchFamily="66" charset="0"/>
              </a:rPr>
              <a:t>tative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EBDD5D0B-D07A-E742-BF40-AFD07A1FD08C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07247" y="112818"/>
            <a:ext cx="791389" cy="333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7403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FB93E0A-9724-D747-AE77-375AA52DC0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6590" y="4425555"/>
            <a:ext cx="1011950" cy="167252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2B33524-ACF1-2944-B263-7F4CA3B77AF3}"/>
              </a:ext>
            </a:extLst>
          </p:cNvPr>
          <p:cNvSpPr txBox="1"/>
          <p:nvPr/>
        </p:nvSpPr>
        <p:spPr>
          <a:xfrm>
            <a:off x="6635711" y="7258163"/>
            <a:ext cx="1516837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DE" sz="2250">
                <a:latin typeface="Ink Free" panose="020F0502020204030204" pitchFamily="34" charset="0"/>
                <a:cs typeface="Ink Free" panose="020F0502020204030204" pitchFamily="34" charset="0"/>
              </a:rPr>
              <a:t>Politician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D5467DD-3E51-4A41-9B93-1B49473D35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9076" y="-1341198"/>
            <a:ext cx="2170109" cy="111152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986003E-C3F6-6C4A-9179-BC2A0657F8EE}"/>
              </a:ext>
            </a:extLst>
          </p:cNvPr>
          <p:cNvSpPr txBox="1"/>
          <p:nvPr/>
        </p:nvSpPr>
        <p:spPr>
          <a:xfrm>
            <a:off x="-2217784" y="3961252"/>
            <a:ext cx="1268764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DE" sz="2250">
                <a:latin typeface="Ink Free" panose="020F0502020204030204" pitchFamily="34" charset="0"/>
                <a:cs typeface="Ink Free" panose="020F0502020204030204" pitchFamily="34" charset="0"/>
              </a:rPr>
              <a:t>People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F367DED-2D40-934B-B62B-ED328E5ECE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808913">
            <a:off x="-2413900" y="-1672462"/>
            <a:ext cx="2130664" cy="13180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52738AE-F514-3C4D-8053-97F8EBE281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129275" y="2408489"/>
            <a:ext cx="1091747" cy="135048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6B919B0-824B-374E-8BFA-B537FF21476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247" y="976884"/>
            <a:ext cx="791389" cy="33389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A1BAA68-A565-D944-8AD2-E235CDC23EF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778311" y="4169002"/>
            <a:ext cx="695813" cy="70219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D1CB272-77E8-694E-BA7E-582C030B788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19730" y="-643324"/>
            <a:ext cx="99062" cy="22908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5F7739D-F3C9-2A42-81FB-A046E1215BA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704954">
            <a:off x="3230207" y="-306642"/>
            <a:ext cx="217567" cy="14504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6A8A4C6-DB65-2444-8742-A7CEEA10705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0741311">
            <a:off x="3713264" y="7277327"/>
            <a:ext cx="323954" cy="21596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A163FDE-9078-9D47-A301-5375938D004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13060976" flipH="1" flipV="1">
            <a:off x="4663781" y="-146922"/>
            <a:ext cx="122952" cy="9059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70EBA76-FDA9-0643-A061-3093AD3A337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flipH="1">
            <a:off x="2722030" y="-902051"/>
            <a:ext cx="397700" cy="57477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26B812E-3916-E248-8754-33F61FF3E32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649992" y="7024760"/>
            <a:ext cx="464960" cy="67198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BD2F1BD-C3B6-E247-97EC-D7C954E0444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936516" y="-986132"/>
            <a:ext cx="559424" cy="74293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0B75A03-7FBF-1E4B-BC72-3EF2D50A0F8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078086" y="-764125"/>
            <a:ext cx="487792" cy="39474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ABD2F3E-67A5-C845-811C-F069614B871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13143798" flipH="1">
            <a:off x="2254509" y="7369376"/>
            <a:ext cx="1260600" cy="19306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7579D37-2EAD-AA47-BC90-A64023175CA2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19963805">
            <a:off x="1957782" y="-494109"/>
            <a:ext cx="816077" cy="19306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2EE10EB-11DF-BE4F-B072-7FC1A4AFE129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rot="593820">
            <a:off x="3463124" y="-369260"/>
            <a:ext cx="1048013" cy="12405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FE8356C4-AAFE-7048-991C-3D038A1F61B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53025" y="-566752"/>
            <a:ext cx="309108" cy="20607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A4D408E-7436-0144-85A8-CEC5DF57643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71380" y="-830631"/>
            <a:ext cx="323954" cy="21596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6852EE48-04F0-BD40-9518-1F0E0EEEC99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61315" y="-307234"/>
            <a:ext cx="279043" cy="20561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9219E0B-FC96-6946-8B30-F5B3D5D0BCA1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564801" y="-1130674"/>
            <a:ext cx="1558651" cy="1032023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09AB4B6B-60A2-0E4D-9D09-FF1C33CDD7A4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278839" y="682197"/>
            <a:ext cx="2129272" cy="286320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FD434EEF-4513-6448-B37E-FFED31F48208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275684" y="5588464"/>
            <a:ext cx="1100462" cy="14923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4FD9C6D-190B-3841-AF71-562F986CDA4E}"/>
              </a:ext>
            </a:extLst>
          </p:cNvPr>
          <p:cNvPicPr>
            <a:picLocks noChangeAspect="1"/>
          </p:cNvPicPr>
          <p:nvPr/>
        </p:nvPicPr>
        <p:blipFill>
          <a:blip r:embed="rId21">
            <a:alphaModFix amt="50000"/>
          </a:blip>
          <a:stretch>
            <a:fillRect/>
          </a:stretch>
        </p:blipFill>
        <p:spPr>
          <a:xfrm>
            <a:off x="4295502" y="4408249"/>
            <a:ext cx="799575" cy="1201433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2BA6A9BC-DF1B-D447-B11A-5D395DD61686}"/>
              </a:ext>
            </a:extLst>
          </p:cNvPr>
          <p:cNvSpPr txBox="1"/>
          <p:nvPr/>
        </p:nvSpPr>
        <p:spPr>
          <a:xfrm>
            <a:off x="4081820" y="5565462"/>
            <a:ext cx="1226939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DE" sz="2250">
                <a:latin typeface="Ink Free" panose="020F0502020204030204" pitchFamily="34" charset="0"/>
                <a:cs typeface="Ink Free" panose="020F0502020204030204" pitchFamily="34" charset="0"/>
              </a:rPr>
              <a:t>Malu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123CE10-68F0-984F-9036-E35C0B78F951}"/>
              </a:ext>
            </a:extLst>
          </p:cNvPr>
          <p:cNvSpPr txBox="1"/>
          <p:nvPr/>
        </p:nvSpPr>
        <p:spPr>
          <a:xfrm>
            <a:off x="5223883" y="2421944"/>
            <a:ext cx="314212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sz="2250">
                <a:solidFill>
                  <a:schemeClr val="bg1">
                    <a:lumMod val="50000"/>
                  </a:schemeClr>
                </a:solidFill>
                <a:latin typeface="Ink Free" panose="03080402000500000000" pitchFamily="66" charset="0"/>
              </a:rPr>
              <a:t>18 years</a:t>
            </a:r>
          </a:p>
          <a:p>
            <a:r>
              <a:rPr lang="en-GB" sz="2250">
                <a:solidFill>
                  <a:schemeClr val="bg1">
                    <a:lumMod val="50000"/>
                  </a:schemeClr>
                </a:solidFill>
                <a:latin typeface="Ink Free" panose="03080402000500000000" pitchFamily="66" charset="0"/>
              </a:rPr>
              <a:t>M</a:t>
            </a:r>
            <a:r>
              <a:rPr lang="en-DE" sz="2250">
                <a:solidFill>
                  <a:schemeClr val="bg1">
                    <a:lumMod val="50000"/>
                  </a:schemeClr>
                </a:solidFill>
                <a:latin typeface="Ink Free" panose="03080402000500000000" pitchFamily="66" charset="0"/>
              </a:rPr>
              <a:t>ale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D44F0CEA-984C-F947-A7BF-84319CC6D20D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 flipH="1">
            <a:off x="795570" y="2418388"/>
            <a:ext cx="3130457" cy="1346396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C9E242E1-32E0-7349-8B39-7B1BCC2A5C5D}"/>
              </a:ext>
            </a:extLst>
          </p:cNvPr>
          <p:cNvPicPr>
            <a:picLocks noChangeAspect="1"/>
          </p:cNvPicPr>
          <p:nvPr/>
        </p:nvPicPr>
        <p:blipFill>
          <a:blip r:embed="rId23">
            <a:alphaModFix amt="20000"/>
          </a:blip>
          <a:stretch>
            <a:fillRect/>
          </a:stretch>
        </p:blipFill>
        <p:spPr>
          <a:xfrm>
            <a:off x="5223883" y="4748411"/>
            <a:ext cx="799575" cy="1002134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4F8D077B-1D59-DB44-9813-45F0E892A81C}"/>
              </a:ext>
            </a:extLst>
          </p:cNvPr>
          <p:cNvSpPr txBox="1"/>
          <p:nvPr/>
        </p:nvSpPr>
        <p:spPr>
          <a:xfrm>
            <a:off x="5206309" y="3084177"/>
            <a:ext cx="3142121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sz="2250">
                <a:solidFill>
                  <a:schemeClr val="bg1">
                    <a:lumMod val="50000"/>
                  </a:schemeClr>
                </a:solidFill>
                <a:latin typeface="Ink Free" panose="03080402000500000000" pitchFamily="66" charset="0"/>
              </a:rPr>
              <a:t>Mogadishu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1136C2C-F6ED-2747-8BA0-3DC42DA1B6C5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4648915" y="1152639"/>
            <a:ext cx="68609" cy="3084158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29E447FE-03C6-BC41-9BCA-A82ECF7A5ACA}"/>
              </a:ext>
            </a:extLst>
          </p:cNvPr>
          <p:cNvPicPr>
            <a:picLocks noChangeAspect="1"/>
          </p:cNvPicPr>
          <p:nvPr/>
        </p:nvPicPr>
        <p:blipFill>
          <a:blip r:embed="rId25">
            <a:alphaModFix amt="5000"/>
          </a:blip>
          <a:stretch>
            <a:fillRect/>
          </a:stretch>
        </p:blipFill>
        <p:spPr>
          <a:xfrm flipH="1">
            <a:off x="3628426" y="4356852"/>
            <a:ext cx="682951" cy="497447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D1A56AC3-28E1-C746-9F87-1051639253FC}"/>
              </a:ext>
            </a:extLst>
          </p:cNvPr>
          <p:cNvSpPr txBox="1"/>
          <p:nvPr/>
        </p:nvSpPr>
        <p:spPr>
          <a:xfrm>
            <a:off x="1800642" y="1355802"/>
            <a:ext cx="263947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DE" sz="3000" b="1">
                <a:latin typeface="Ink Free" panose="03080402000500000000" pitchFamily="66" charset="0"/>
              </a:rPr>
              <a:t>Quali</a:t>
            </a:r>
            <a:r>
              <a:rPr lang="en-DE" sz="3000">
                <a:latin typeface="Ink Free" panose="03080402000500000000" pitchFamily="66" charset="0"/>
              </a:rPr>
              <a:t>tative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4E55C47-BDC1-2042-8CD5-869F683B61C3}"/>
              </a:ext>
            </a:extLst>
          </p:cNvPr>
          <p:cNvSpPr txBox="1"/>
          <p:nvPr/>
        </p:nvSpPr>
        <p:spPr>
          <a:xfrm>
            <a:off x="4881258" y="1351448"/>
            <a:ext cx="263947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sz="3000" b="1">
                <a:latin typeface="Ink Free" panose="03080402000500000000" pitchFamily="66" charset="0"/>
              </a:rPr>
              <a:t>Quanti</a:t>
            </a:r>
            <a:r>
              <a:rPr lang="en-DE" sz="3000">
                <a:latin typeface="Ink Free" panose="03080402000500000000" pitchFamily="66" charset="0"/>
              </a:rPr>
              <a:t>tative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9B381689-C5FF-B74B-AD8C-BEE2B64FD782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-2552782" y="186914"/>
            <a:ext cx="2486533" cy="2080237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FC8EEAD4-4A69-AD45-A270-6D0F606311B5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-2153827" y="4929999"/>
            <a:ext cx="1942013" cy="188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8608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E123CE10-68F0-984F-9036-E35C0B78F951}"/>
              </a:ext>
            </a:extLst>
          </p:cNvPr>
          <p:cNvSpPr txBox="1"/>
          <p:nvPr/>
        </p:nvSpPr>
        <p:spPr>
          <a:xfrm>
            <a:off x="7006882" y="2541985"/>
            <a:ext cx="34289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sz="150">
                <a:solidFill>
                  <a:schemeClr val="bg1">
                    <a:lumMod val="50000"/>
                  </a:schemeClr>
                </a:solidFill>
                <a:latin typeface="Ink Free" panose="03080402000500000000" pitchFamily="66" charset="0"/>
              </a:rPr>
              <a:t>18 years</a:t>
            </a:r>
          </a:p>
          <a:p>
            <a:r>
              <a:rPr lang="en-GB" sz="150">
                <a:solidFill>
                  <a:schemeClr val="bg1">
                    <a:lumMod val="50000"/>
                  </a:schemeClr>
                </a:solidFill>
                <a:latin typeface="Ink Free" panose="03080402000500000000" pitchFamily="66" charset="0"/>
              </a:rPr>
              <a:t>M</a:t>
            </a:r>
            <a:r>
              <a:rPr lang="en-DE" sz="150">
                <a:solidFill>
                  <a:schemeClr val="bg1">
                    <a:lumMod val="50000"/>
                  </a:schemeClr>
                </a:solidFill>
                <a:latin typeface="Ink Free" panose="03080402000500000000" pitchFamily="66" charset="0"/>
              </a:rPr>
              <a:t>ale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F8D077B-1D59-DB44-9813-45F0E892A81C}"/>
              </a:ext>
            </a:extLst>
          </p:cNvPr>
          <p:cNvSpPr txBox="1"/>
          <p:nvPr/>
        </p:nvSpPr>
        <p:spPr>
          <a:xfrm>
            <a:off x="7065178" y="2595254"/>
            <a:ext cx="3428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sz="150">
                <a:solidFill>
                  <a:schemeClr val="bg1">
                    <a:lumMod val="50000"/>
                  </a:schemeClr>
                </a:solidFill>
                <a:latin typeface="Ink Free" panose="03080402000500000000" pitchFamily="66" charset="0"/>
              </a:rPr>
              <a:t>Mogadishu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FD9C6D-190B-3841-AF71-562F986CDA4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7110756" y="2174155"/>
            <a:ext cx="86432" cy="12987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C9E242E1-32E0-7349-8B39-7B1BCC2A5C5D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</a:blip>
          <a:stretch>
            <a:fillRect/>
          </a:stretch>
        </p:blipFill>
        <p:spPr>
          <a:xfrm>
            <a:off x="7039956" y="2554653"/>
            <a:ext cx="241225" cy="302335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29E447FE-03C6-BC41-9BCA-A82ECF7A5ACA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000"/>
          </a:blip>
          <a:stretch>
            <a:fillRect/>
          </a:stretch>
        </p:blipFill>
        <p:spPr>
          <a:xfrm flipH="1">
            <a:off x="7073184" y="2309861"/>
            <a:ext cx="205574" cy="14973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D44F0CEA-984C-F947-A7BF-84319CC6D2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7110756" y="2405434"/>
            <a:ext cx="132873" cy="57148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2BA6A9BC-DF1B-D447-B11A-5D395DD61686}"/>
              </a:ext>
            </a:extLst>
          </p:cNvPr>
          <p:cNvSpPr txBox="1"/>
          <p:nvPr/>
        </p:nvSpPr>
        <p:spPr>
          <a:xfrm>
            <a:off x="4061839" y="6921396"/>
            <a:ext cx="1226939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DE" sz="2250">
                <a:latin typeface="Ink Free" panose="020F0502020204030204" pitchFamily="34" charset="0"/>
                <a:cs typeface="Ink Free" panose="020F0502020204030204" pitchFamily="34" charset="0"/>
              </a:rPr>
              <a:t>Malu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1136C2C-F6ED-2747-8BA0-3DC42DA1B6C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38941" y="-3419018"/>
            <a:ext cx="68609" cy="3084158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D1A56AC3-28E1-C746-9F87-1051639253FC}"/>
              </a:ext>
            </a:extLst>
          </p:cNvPr>
          <p:cNvSpPr txBox="1"/>
          <p:nvPr/>
        </p:nvSpPr>
        <p:spPr>
          <a:xfrm>
            <a:off x="-2908050" y="1029099"/>
            <a:ext cx="263947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DE" sz="3000" b="1">
                <a:latin typeface="Ink Free" panose="03080402000500000000" pitchFamily="66" charset="0"/>
              </a:rPr>
              <a:t>Quali</a:t>
            </a:r>
            <a:r>
              <a:rPr lang="en-DE" sz="3000">
                <a:latin typeface="Ink Free" panose="03080402000500000000" pitchFamily="66" charset="0"/>
              </a:rPr>
              <a:t>tative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4E55C47-BDC1-2042-8CD5-869F683B61C3}"/>
              </a:ext>
            </a:extLst>
          </p:cNvPr>
          <p:cNvSpPr txBox="1"/>
          <p:nvPr/>
        </p:nvSpPr>
        <p:spPr>
          <a:xfrm>
            <a:off x="9144000" y="-865775"/>
            <a:ext cx="263947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sz="3000" b="1">
                <a:latin typeface="Ink Free" panose="03080402000500000000" pitchFamily="66" charset="0"/>
              </a:rPr>
              <a:t>Quanti</a:t>
            </a:r>
            <a:r>
              <a:rPr lang="en-DE" sz="3000">
                <a:latin typeface="Ink Free" panose="03080402000500000000" pitchFamily="66" charset="0"/>
              </a:rPr>
              <a:t>tative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092C238-74DD-6045-8849-BE82B0D6ABD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4276" y="1365315"/>
            <a:ext cx="2486533" cy="2080237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05BE39EA-8051-BE4E-A3DF-3E3FF86AD69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18149" y="3614642"/>
            <a:ext cx="1942013" cy="1886413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15BE847A-AAE9-6A4D-816A-E15A758D2F0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66172" y="3235267"/>
            <a:ext cx="766061" cy="1591051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F5B34506-2DDE-B74D-A55C-6AD6ED4F09F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96329" y="2495112"/>
            <a:ext cx="529671" cy="1021508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9599B64E-7B08-1B4E-8FD5-846CB9AE47C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flipH="1">
            <a:off x="204127" y="4179428"/>
            <a:ext cx="924935" cy="57150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43CFA779-F00F-EB48-A8EF-D9BC0E11592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10800000">
            <a:off x="2827201" y="4640266"/>
            <a:ext cx="3267075" cy="1167314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8278BA8D-7443-3D40-A78E-83FE18EE5E2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11207622">
            <a:off x="2726590" y="1737920"/>
            <a:ext cx="3409950" cy="8001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C460123-B995-4E43-AE1D-61416F693865}"/>
              </a:ext>
            </a:extLst>
          </p:cNvPr>
          <p:cNvSpPr/>
          <p:nvPr/>
        </p:nvSpPr>
        <p:spPr>
          <a:xfrm>
            <a:off x="4502726" y="3290500"/>
            <a:ext cx="184731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DE" sz="1350"/>
              <a:t>﻿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D745A4-0A16-1048-8124-8F202C119D5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832758" y="3377138"/>
            <a:ext cx="766388" cy="96054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D95259E6-EB42-A84B-B82B-716CEA4F72D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683701" y="2733754"/>
            <a:ext cx="1522274" cy="11805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C657412-BED1-B042-9E96-2AF9FF7B01E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46363" y="1889187"/>
            <a:ext cx="695620" cy="87184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31259783-B6A6-AF4C-B833-529F8E705A1A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 flipH="1">
            <a:off x="669907" y="1945735"/>
            <a:ext cx="1077216" cy="7587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FFCCB4E-5951-984E-8A66-1A590DD8A74E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278172" y="4957340"/>
            <a:ext cx="678383" cy="850241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5DDF8724-8BD7-334E-9029-3E52A95FC9C0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81849" y="4333741"/>
            <a:ext cx="382727" cy="116731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3A17791-346F-B04C-A4F0-959E96F0EE9A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532233" y="7740335"/>
            <a:ext cx="2118154" cy="186140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6EB7B74-DF2D-5E45-AF9A-440BA94CCFD7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 rot="21269115">
            <a:off x="5626865" y="7137041"/>
            <a:ext cx="770061" cy="116731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5B094528-82DD-FB46-B5F7-C72D8F7A8856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541702" y="7068631"/>
            <a:ext cx="766061" cy="123025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14A7683-24EE-694C-AA9D-7F3F01D35DDE}"/>
              </a:ext>
            </a:extLst>
          </p:cNvPr>
          <p:cNvSpPr txBox="1"/>
          <p:nvPr/>
        </p:nvSpPr>
        <p:spPr>
          <a:xfrm>
            <a:off x="2555689" y="-436210"/>
            <a:ext cx="976544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sz="2250">
                <a:latin typeface="Ink Free" panose="03080402000500000000" pitchFamily="66" charset="0"/>
              </a:rPr>
              <a:t>20%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B53C0E7-7F7E-B04B-834E-A94812241E91}"/>
              </a:ext>
            </a:extLst>
          </p:cNvPr>
          <p:cNvSpPr txBox="1"/>
          <p:nvPr/>
        </p:nvSpPr>
        <p:spPr>
          <a:xfrm>
            <a:off x="1572892" y="-415499"/>
            <a:ext cx="976544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sz="2250">
                <a:latin typeface="Ink Free" panose="03080402000500000000" pitchFamily="66" charset="0"/>
              </a:rPr>
              <a:t>45%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4504F6E-C554-6A4D-B51B-474814174D88}"/>
              </a:ext>
            </a:extLst>
          </p:cNvPr>
          <p:cNvSpPr txBox="1"/>
          <p:nvPr/>
        </p:nvSpPr>
        <p:spPr>
          <a:xfrm>
            <a:off x="6790486" y="-451764"/>
            <a:ext cx="976544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sz="2250">
                <a:latin typeface="Ink Free" panose="03080402000500000000" pitchFamily="66" charset="0"/>
              </a:rPr>
              <a:t>12%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BD0554A-1228-B64B-98E4-6EEC020FF8C4}"/>
              </a:ext>
            </a:extLst>
          </p:cNvPr>
          <p:cNvSpPr txBox="1"/>
          <p:nvPr/>
        </p:nvSpPr>
        <p:spPr>
          <a:xfrm>
            <a:off x="8092537" y="-444121"/>
            <a:ext cx="976544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sz="2250">
                <a:latin typeface="Ink Free" panose="03080402000500000000" pitchFamily="66" charset="0"/>
              </a:rPr>
              <a:t>8%</a:t>
            </a: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E91A0F39-5884-F74F-94CE-D7F2FADA91C0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07247" y="112818"/>
            <a:ext cx="791389" cy="333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7557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id="{F5B34506-2DDE-B74D-A55C-6AD6ED4F09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5383" y="3871282"/>
            <a:ext cx="214463" cy="413608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8278BA8D-7443-3D40-A78E-83FE18EE5E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1207622" flipH="1">
            <a:off x="2649696" y="3681464"/>
            <a:ext cx="283456" cy="66509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15BE847A-AAE9-6A4D-816A-E15A758D2F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30774" y="2714675"/>
            <a:ext cx="211603" cy="439484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D95259E6-EB42-A84B-B82B-716CEA4F72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86517" y="2367978"/>
            <a:ext cx="804383" cy="6238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6D745A4-0A16-1048-8124-8F202C119D5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8709" y="2765900"/>
            <a:ext cx="766388" cy="96054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E123CE10-68F0-984F-9036-E35C0B78F951}"/>
              </a:ext>
            </a:extLst>
          </p:cNvPr>
          <p:cNvSpPr txBox="1"/>
          <p:nvPr/>
        </p:nvSpPr>
        <p:spPr>
          <a:xfrm>
            <a:off x="2025868" y="3538385"/>
            <a:ext cx="34289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sz="150">
                <a:solidFill>
                  <a:schemeClr val="bg1">
                    <a:lumMod val="50000"/>
                  </a:schemeClr>
                </a:solidFill>
                <a:latin typeface="Ink Free" panose="03080402000500000000" pitchFamily="66" charset="0"/>
              </a:rPr>
              <a:t>18 years</a:t>
            </a:r>
          </a:p>
          <a:p>
            <a:r>
              <a:rPr lang="en-GB" sz="150">
                <a:solidFill>
                  <a:schemeClr val="bg1">
                    <a:lumMod val="50000"/>
                  </a:schemeClr>
                </a:solidFill>
                <a:latin typeface="Ink Free" panose="03080402000500000000" pitchFamily="66" charset="0"/>
              </a:rPr>
              <a:t>M</a:t>
            </a:r>
            <a:r>
              <a:rPr lang="en-DE" sz="150">
                <a:solidFill>
                  <a:schemeClr val="bg1">
                    <a:lumMod val="50000"/>
                  </a:schemeClr>
                </a:solidFill>
                <a:latin typeface="Ink Free" panose="03080402000500000000" pitchFamily="66" charset="0"/>
              </a:rPr>
              <a:t>ale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F8D077B-1D59-DB44-9813-45F0E892A81C}"/>
              </a:ext>
            </a:extLst>
          </p:cNvPr>
          <p:cNvSpPr txBox="1"/>
          <p:nvPr/>
        </p:nvSpPr>
        <p:spPr>
          <a:xfrm>
            <a:off x="2084164" y="3591654"/>
            <a:ext cx="3428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sz="150">
                <a:solidFill>
                  <a:schemeClr val="bg1">
                    <a:lumMod val="50000"/>
                  </a:schemeClr>
                </a:solidFill>
                <a:latin typeface="Ink Free" panose="03080402000500000000" pitchFamily="66" charset="0"/>
              </a:rPr>
              <a:t>Mogadishu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FD9C6D-190B-3841-AF71-562F986CDA4E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50000"/>
          </a:blip>
          <a:stretch>
            <a:fillRect/>
          </a:stretch>
        </p:blipFill>
        <p:spPr>
          <a:xfrm>
            <a:off x="2129741" y="3170554"/>
            <a:ext cx="86432" cy="12987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C9E242E1-32E0-7349-8B39-7B1BCC2A5C5D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 amt="20000"/>
          </a:blip>
          <a:stretch>
            <a:fillRect/>
          </a:stretch>
        </p:blipFill>
        <p:spPr>
          <a:xfrm>
            <a:off x="2058942" y="3551053"/>
            <a:ext cx="241225" cy="302335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29E447FE-03C6-BC41-9BCA-A82ECF7A5ACA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 amt="5000"/>
          </a:blip>
          <a:stretch>
            <a:fillRect/>
          </a:stretch>
        </p:blipFill>
        <p:spPr>
          <a:xfrm flipH="1">
            <a:off x="2092169" y="3306260"/>
            <a:ext cx="205574" cy="14973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D44F0CEA-984C-F947-A7BF-84319CC6D20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H="1">
            <a:off x="2129741" y="3401834"/>
            <a:ext cx="132873" cy="57148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2BA6A9BC-DF1B-D447-B11A-5D395DD61686}"/>
              </a:ext>
            </a:extLst>
          </p:cNvPr>
          <p:cNvSpPr txBox="1"/>
          <p:nvPr/>
        </p:nvSpPr>
        <p:spPr>
          <a:xfrm>
            <a:off x="4061839" y="6921396"/>
            <a:ext cx="1226939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DE" sz="2250">
                <a:latin typeface="Ink Free" panose="020F0502020204030204" pitchFamily="34" charset="0"/>
                <a:cs typeface="Ink Free" panose="020F0502020204030204" pitchFamily="34" charset="0"/>
              </a:rPr>
              <a:t>Malu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1136C2C-F6ED-2747-8BA0-3DC42DA1B6C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638941" y="-3419018"/>
            <a:ext cx="68609" cy="3084158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D1A56AC3-28E1-C746-9F87-1051639253FC}"/>
              </a:ext>
            </a:extLst>
          </p:cNvPr>
          <p:cNvSpPr txBox="1"/>
          <p:nvPr/>
        </p:nvSpPr>
        <p:spPr>
          <a:xfrm>
            <a:off x="-2908050" y="1029099"/>
            <a:ext cx="263947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DE" sz="3000" b="1">
                <a:latin typeface="Ink Free" panose="03080402000500000000" pitchFamily="66" charset="0"/>
              </a:rPr>
              <a:t>Quali</a:t>
            </a:r>
            <a:r>
              <a:rPr lang="en-DE" sz="3000">
                <a:latin typeface="Ink Free" panose="03080402000500000000" pitchFamily="66" charset="0"/>
              </a:rPr>
              <a:t>tative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4E55C47-BDC1-2042-8CD5-869F683B61C3}"/>
              </a:ext>
            </a:extLst>
          </p:cNvPr>
          <p:cNvSpPr txBox="1"/>
          <p:nvPr/>
        </p:nvSpPr>
        <p:spPr>
          <a:xfrm>
            <a:off x="9144000" y="-865775"/>
            <a:ext cx="263947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sz="3000" b="1">
                <a:latin typeface="Ink Free" panose="03080402000500000000" pitchFamily="66" charset="0"/>
              </a:rPr>
              <a:t>Quanti</a:t>
            </a:r>
            <a:r>
              <a:rPr lang="en-DE" sz="3000">
                <a:latin typeface="Ink Free" panose="03080402000500000000" pitchFamily="66" charset="0"/>
              </a:rPr>
              <a:t>tative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9599B64E-7B08-1B4E-8FD5-846CB9AE47C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flipH="1">
            <a:off x="5795589" y="3071448"/>
            <a:ext cx="419931" cy="259468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43CFA779-F00F-EB48-A8EF-D9BC0E11592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10800000">
            <a:off x="5888709" y="3523899"/>
            <a:ext cx="109528" cy="3913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C460123-B995-4E43-AE1D-61416F693865}"/>
              </a:ext>
            </a:extLst>
          </p:cNvPr>
          <p:cNvSpPr/>
          <p:nvPr/>
        </p:nvSpPr>
        <p:spPr>
          <a:xfrm>
            <a:off x="2441932" y="4231690"/>
            <a:ext cx="184731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DE" sz="1350"/>
              <a:t>﻿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C657412-BED1-B042-9E96-2AF9FF7B01E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061753" y="3042702"/>
            <a:ext cx="266405" cy="333893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31259783-B6A6-AF4C-B833-529F8E705A1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flipH="1">
            <a:off x="1577067" y="3853388"/>
            <a:ext cx="270510" cy="19053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FFCCB4E-5951-984E-8A66-1A590DD8A74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105536" y="2681908"/>
            <a:ext cx="678383" cy="850241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5DDF8724-8BD7-334E-9029-3E52A95FC9C0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907190" y="3395244"/>
            <a:ext cx="163118" cy="49750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3A17791-346F-B04C-A4F0-959E96F0EE9A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532233" y="7740335"/>
            <a:ext cx="2118154" cy="186140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6EB7B74-DF2D-5E45-AF9A-440BA94CCFD7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 rot="21269115">
            <a:off x="5626865" y="7137041"/>
            <a:ext cx="770061" cy="116731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5B094528-82DD-FB46-B5F7-C72D8F7A8856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541702" y="7068631"/>
            <a:ext cx="766061" cy="1230255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05BE39EA-8051-BE4E-A3DF-3E3FF86AD698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529578" y="1806447"/>
            <a:ext cx="2827790" cy="274683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092C238-74DD-6045-8849-BE82B0D6ABD7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56031" y="2098731"/>
            <a:ext cx="2945690" cy="2464368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066D9F91-8B27-F149-A89B-7890A37CAC96}"/>
              </a:ext>
            </a:extLst>
          </p:cNvPr>
          <p:cNvSpPr txBox="1"/>
          <p:nvPr/>
        </p:nvSpPr>
        <p:spPr>
          <a:xfrm>
            <a:off x="2645202" y="3101068"/>
            <a:ext cx="976544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sz="2250">
                <a:latin typeface="Ink Free" panose="03080402000500000000" pitchFamily="66" charset="0"/>
              </a:rPr>
              <a:t>20%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6A26870-ECE9-C247-8986-86E356218FA7}"/>
              </a:ext>
            </a:extLst>
          </p:cNvPr>
          <p:cNvSpPr txBox="1"/>
          <p:nvPr/>
        </p:nvSpPr>
        <p:spPr>
          <a:xfrm>
            <a:off x="1809471" y="2276623"/>
            <a:ext cx="976544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sz="2250">
                <a:latin typeface="Ink Free" panose="03080402000500000000" pitchFamily="66" charset="0"/>
              </a:rPr>
              <a:t>45%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4AD3F6A-9AA1-874E-927A-375E33C2C799}"/>
              </a:ext>
            </a:extLst>
          </p:cNvPr>
          <p:cNvSpPr txBox="1"/>
          <p:nvPr/>
        </p:nvSpPr>
        <p:spPr>
          <a:xfrm>
            <a:off x="5500477" y="1358784"/>
            <a:ext cx="976544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sz="2250">
                <a:latin typeface="Ink Free" panose="03080402000500000000" pitchFamily="66" charset="0"/>
              </a:rPr>
              <a:t>12%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4C4DE21-5DA9-1B4A-8AC8-C866499A91CB}"/>
              </a:ext>
            </a:extLst>
          </p:cNvPr>
          <p:cNvSpPr txBox="1"/>
          <p:nvPr/>
        </p:nvSpPr>
        <p:spPr>
          <a:xfrm>
            <a:off x="7462158" y="3477252"/>
            <a:ext cx="976544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sz="2250">
                <a:latin typeface="Ink Free" panose="03080402000500000000" pitchFamily="66" charset="0"/>
              </a:rPr>
              <a:t>8%</a:t>
            </a: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ECBC750E-521F-8B46-B458-31C0730E234F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07247" y="112818"/>
            <a:ext cx="791389" cy="333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4908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E123CE10-68F0-984F-9036-E35C0B78F951}"/>
              </a:ext>
            </a:extLst>
          </p:cNvPr>
          <p:cNvSpPr txBox="1"/>
          <p:nvPr/>
        </p:nvSpPr>
        <p:spPr>
          <a:xfrm>
            <a:off x="10295186" y="1661034"/>
            <a:ext cx="34289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sz="150">
                <a:solidFill>
                  <a:schemeClr val="bg1">
                    <a:lumMod val="50000"/>
                  </a:schemeClr>
                </a:solidFill>
                <a:latin typeface="Ink Free" panose="03080402000500000000" pitchFamily="66" charset="0"/>
              </a:rPr>
              <a:t>18 years</a:t>
            </a:r>
          </a:p>
          <a:p>
            <a:r>
              <a:rPr lang="en-GB" sz="150">
                <a:solidFill>
                  <a:schemeClr val="bg1">
                    <a:lumMod val="50000"/>
                  </a:schemeClr>
                </a:solidFill>
                <a:latin typeface="Ink Free" panose="03080402000500000000" pitchFamily="66" charset="0"/>
              </a:rPr>
              <a:t>M</a:t>
            </a:r>
            <a:r>
              <a:rPr lang="en-DE" sz="150">
                <a:solidFill>
                  <a:schemeClr val="bg1">
                    <a:lumMod val="50000"/>
                  </a:schemeClr>
                </a:solidFill>
                <a:latin typeface="Ink Free" panose="03080402000500000000" pitchFamily="66" charset="0"/>
              </a:rPr>
              <a:t>ale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F8D077B-1D59-DB44-9813-45F0E892A81C}"/>
              </a:ext>
            </a:extLst>
          </p:cNvPr>
          <p:cNvSpPr txBox="1"/>
          <p:nvPr/>
        </p:nvSpPr>
        <p:spPr>
          <a:xfrm>
            <a:off x="10353482" y="1714303"/>
            <a:ext cx="3428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sz="150">
                <a:solidFill>
                  <a:schemeClr val="bg1">
                    <a:lumMod val="50000"/>
                  </a:schemeClr>
                </a:solidFill>
                <a:latin typeface="Ink Free" panose="03080402000500000000" pitchFamily="66" charset="0"/>
              </a:rPr>
              <a:t>Mogadishu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FD9C6D-190B-3841-AF71-562F986CDA4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10399061" y="1293204"/>
            <a:ext cx="86432" cy="12987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C9E242E1-32E0-7349-8B39-7B1BCC2A5C5D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</a:blip>
          <a:stretch>
            <a:fillRect/>
          </a:stretch>
        </p:blipFill>
        <p:spPr>
          <a:xfrm>
            <a:off x="10328261" y="1673703"/>
            <a:ext cx="241225" cy="302335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29E447FE-03C6-BC41-9BCA-A82ECF7A5ACA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000"/>
          </a:blip>
          <a:stretch>
            <a:fillRect/>
          </a:stretch>
        </p:blipFill>
        <p:spPr>
          <a:xfrm flipH="1">
            <a:off x="10361488" y="1428910"/>
            <a:ext cx="205574" cy="14973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D44F0CEA-984C-F947-A7BF-84319CC6D2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10399061" y="1524483"/>
            <a:ext cx="132873" cy="57148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2BA6A9BC-DF1B-D447-B11A-5D395DD61686}"/>
              </a:ext>
            </a:extLst>
          </p:cNvPr>
          <p:cNvSpPr txBox="1"/>
          <p:nvPr/>
        </p:nvSpPr>
        <p:spPr>
          <a:xfrm>
            <a:off x="4061839" y="6921396"/>
            <a:ext cx="1226939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DE" sz="2250">
                <a:latin typeface="Ink Free" panose="020F0502020204030204" pitchFamily="34" charset="0"/>
                <a:cs typeface="Ink Free" panose="020F0502020204030204" pitchFamily="34" charset="0"/>
              </a:rPr>
              <a:t>Malu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1136C2C-F6ED-2747-8BA0-3DC42DA1B6C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38941" y="-3419018"/>
            <a:ext cx="68609" cy="3084158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D1A56AC3-28E1-C746-9F87-1051639253FC}"/>
              </a:ext>
            </a:extLst>
          </p:cNvPr>
          <p:cNvSpPr txBox="1"/>
          <p:nvPr/>
        </p:nvSpPr>
        <p:spPr>
          <a:xfrm>
            <a:off x="-2908050" y="1029099"/>
            <a:ext cx="263947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DE" sz="3000" b="1">
                <a:latin typeface="Ink Free" panose="03080402000500000000" pitchFamily="66" charset="0"/>
              </a:rPr>
              <a:t>Quali</a:t>
            </a:r>
            <a:r>
              <a:rPr lang="en-DE" sz="3000">
                <a:latin typeface="Ink Free" panose="03080402000500000000" pitchFamily="66" charset="0"/>
              </a:rPr>
              <a:t>tative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4E55C47-BDC1-2042-8CD5-869F683B61C3}"/>
              </a:ext>
            </a:extLst>
          </p:cNvPr>
          <p:cNvSpPr txBox="1"/>
          <p:nvPr/>
        </p:nvSpPr>
        <p:spPr>
          <a:xfrm>
            <a:off x="9144000" y="-865775"/>
            <a:ext cx="263947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sz="3000" b="1">
                <a:latin typeface="Ink Free" panose="03080402000500000000" pitchFamily="66" charset="0"/>
              </a:rPr>
              <a:t>Quanti</a:t>
            </a:r>
            <a:r>
              <a:rPr lang="en-DE" sz="3000">
                <a:latin typeface="Ink Free" panose="03080402000500000000" pitchFamily="66" charset="0"/>
              </a:rPr>
              <a:t>tative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092C238-74DD-6045-8849-BE82B0D6ABD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57789" y="623331"/>
            <a:ext cx="2486533" cy="2080237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05BE39EA-8051-BE4E-A3DF-3E3FF86AD69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66282" y="7114564"/>
            <a:ext cx="1942013" cy="1886413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15BE847A-AAE9-6A4D-816A-E15A758D2F0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984538" y="3699876"/>
            <a:ext cx="766061" cy="1591051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F5B34506-2DDE-B74D-A55C-6AD6ED4F09F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601508" y="1515127"/>
            <a:ext cx="529671" cy="1021508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9599B64E-7B08-1B4E-8FD5-846CB9AE47C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flipH="1">
            <a:off x="-1608299" y="7129145"/>
            <a:ext cx="924935" cy="57150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43CFA779-F00F-EB48-A8EF-D9BC0E11592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10800000">
            <a:off x="3051074" y="7040567"/>
            <a:ext cx="3267075" cy="1167314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8278BA8D-7443-3D40-A78E-83FE18EE5E2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11207622">
            <a:off x="2625840" y="-1160429"/>
            <a:ext cx="3409950" cy="8001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C460123-B995-4E43-AE1D-61416F693865}"/>
              </a:ext>
            </a:extLst>
          </p:cNvPr>
          <p:cNvSpPr/>
          <p:nvPr/>
        </p:nvSpPr>
        <p:spPr>
          <a:xfrm>
            <a:off x="4502726" y="3290500"/>
            <a:ext cx="184731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DE" sz="1350"/>
              <a:t>﻿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D745A4-0A16-1048-8124-8F202C119D5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414238" y="3709787"/>
            <a:ext cx="766388" cy="96054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D95259E6-EB42-A84B-B82B-716CEA4F72D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022330" y="-1243967"/>
            <a:ext cx="1522274" cy="11805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C657412-BED1-B042-9E96-2AF9FF7B01E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-1936126" y="3201350"/>
            <a:ext cx="695620" cy="87184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31259783-B6A6-AF4C-B833-529F8E705A1A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 flipH="1">
            <a:off x="-1588316" y="2026059"/>
            <a:ext cx="1077216" cy="7587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FFCCB4E-5951-984E-8A66-1A590DD8A74E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67327" y="7530104"/>
            <a:ext cx="678383" cy="850241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5DDF8724-8BD7-334E-9029-3E52A95FC9C0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20214" y="7265536"/>
            <a:ext cx="382727" cy="116731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B8E0EF5-B063-6945-9AD4-00351939AF56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437259" y="2359797"/>
            <a:ext cx="2118154" cy="186140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FB15D5E-5363-0B4C-AB97-60D9AF26EE85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 rot="21269115">
            <a:off x="5609720" y="3734176"/>
            <a:ext cx="770061" cy="116731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32BE059-3F4C-3649-B3A6-6457A26B170F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524557" y="3665765"/>
            <a:ext cx="766061" cy="123025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505BD097-9320-E641-9C62-99E5E58EB591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4061839" y="7176948"/>
            <a:ext cx="1841931" cy="2278457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5392DFAA-D2E7-F04D-AA58-8835699BB72B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 rot="20808913">
            <a:off x="3235155" y="-2035824"/>
            <a:ext cx="3208771" cy="198494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04CD2731-5B7F-B14C-AEB0-A18AE40481E9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 flipV="1">
            <a:off x="3205927" y="6897125"/>
            <a:ext cx="3003245" cy="16771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A1DA060E-3613-3E4A-B237-A9EA7FBED498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2942100" y="7064838"/>
            <a:ext cx="199345" cy="287942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E6CD5410-44FE-7946-8917-55C2E2D88F72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107247" y="112818"/>
            <a:ext cx="791389" cy="333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1833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E123CE10-68F0-984F-9036-E35C0B78F951}"/>
              </a:ext>
            </a:extLst>
          </p:cNvPr>
          <p:cNvSpPr txBox="1"/>
          <p:nvPr/>
        </p:nvSpPr>
        <p:spPr>
          <a:xfrm>
            <a:off x="10295186" y="1661034"/>
            <a:ext cx="34289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sz="150">
                <a:solidFill>
                  <a:schemeClr val="bg1">
                    <a:lumMod val="50000"/>
                  </a:schemeClr>
                </a:solidFill>
                <a:latin typeface="Ink Free" panose="03080402000500000000" pitchFamily="66" charset="0"/>
              </a:rPr>
              <a:t>18 years</a:t>
            </a:r>
          </a:p>
          <a:p>
            <a:r>
              <a:rPr lang="en-GB" sz="150">
                <a:solidFill>
                  <a:schemeClr val="bg1">
                    <a:lumMod val="50000"/>
                  </a:schemeClr>
                </a:solidFill>
                <a:latin typeface="Ink Free" panose="03080402000500000000" pitchFamily="66" charset="0"/>
              </a:rPr>
              <a:t>M</a:t>
            </a:r>
            <a:r>
              <a:rPr lang="en-DE" sz="150">
                <a:solidFill>
                  <a:schemeClr val="bg1">
                    <a:lumMod val="50000"/>
                  </a:schemeClr>
                </a:solidFill>
                <a:latin typeface="Ink Free" panose="03080402000500000000" pitchFamily="66" charset="0"/>
              </a:rPr>
              <a:t>ale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F8D077B-1D59-DB44-9813-45F0E892A81C}"/>
              </a:ext>
            </a:extLst>
          </p:cNvPr>
          <p:cNvSpPr txBox="1"/>
          <p:nvPr/>
        </p:nvSpPr>
        <p:spPr>
          <a:xfrm>
            <a:off x="10353482" y="1714303"/>
            <a:ext cx="3428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sz="150">
                <a:solidFill>
                  <a:schemeClr val="bg1">
                    <a:lumMod val="50000"/>
                  </a:schemeClr>
                </a:solidFill>
                <a:latin typeface="Ink Free" panose="03080402000500000000" pitchFamily="66" charset="0"/>
              </a:rPr>
              <a:t>Mogadishu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FD9C6D-190B-3841-AF71-562F986CDA4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10399061" y="1293204"/>
            <a:ext cx="86432" cy="12987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C9E242E1-32E0-7349-8B39-7B1BCC2A5C5D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</a:blip>
          <a:stretch>
            <a:fillRect/>
          </a:stretch>
        </p:blipFill>
        <p:spPr>
          <a:xfrm>
            <a:off x="10328261" y="1673703"/>
            <a:ext cx="241225" cy="302335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29E447FE-03C6-BC41-9BCA-A82ECF7A5ACA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000"/>
          </a:blip>
          <a:stretch>
            <a:fillRect/>
          </a:stretch>
        </p:blipFill>
        <p:spPr>
          <a:xfrm flipH="1">
            <a:off x="10361488" y="1428910"/>
            <a:ext cx="205574" cy="14973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D44F0CEA-984C-F947-A7BF-84319CC6D2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10399061" y="1524483"/>
            <a:ext cx="132873" cy="571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6B919B0-824B-374E-8BFA-B537FF21476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791389" y="-452632"/>
            <a:ext cx="791389" cy="333893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2BA6A9BC-DF1B-D447-B11A-5D395DD61686}"/>
              </a:ext>
            </a:extLst>
          </p:cNvPr>
          <p:cNvSpPr txBox="1"/>
          <p:nvPr/>
        </p:nvSpPr>
        <p:spPr>
          <a:xfrm>
            <a:off x="4061839" y="6921396"/>
            <a:ext cx="1226939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DE" sz="2250">
                <a:latin typeface="Ink Free" panose="020F0502020204030204" pitchFamily="34" charset="0"/>
                <a:cs typeface="Ink Free" panose="020F0502020204030204" pitchFamily="34" charset="0"/>
              </a:rPr>
              <a:t>Malu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1136C2C-F6ED-2747-8BA0-3DC42DA1B6C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38941" y="-3419018"/>
            <a:ext cx="68609" cy="3084158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D1A56AC3-28E1-C746-9F87-1051639253FC}"/>
              </a:ext>
            </a:extLst>
          </p:cNvPr>
          <p:cNvSpPr txBox="1"/>
          <p:nvPr/>
        </p:nvSpPr>
        <p:spPr>
          <a:xfrm>
            <a:off x="-2908050" y="1029099"/>
            <a:ext cx="263947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DE" sz="3000" b="1">
                <a:latin typeface="Ink Free" panose="03080402000500000000" pitchFamily="66" charset="0"/>
              </a:rPr>
              <a:t>Quali</a:t>
            </a:r>
            <a:r>
              <a:rPr lang="en-DE" sz="3000">
                <a:latin typeface="Ink Free" panose="03080402000500000000" pitchFamily="66" charset="0"/>
              </a:rPr>
              <a:t>tative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4E55C47-BDC1-2042-8CD5-869F683B61C3}"/>
              </a:ext>
            </a:extLst>
          </p:cNvPr>
          <p:cNvSpPr txBox="1"/>
          <p:nvPr/>
        </p:nvSpPr>
        <p:spPr>
          <a:xfrm>
            <a:off x="9144000" y="-865775"/>
            <a:ext cx="263947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sz="3000" b="1">
                <a:latin typeface="Ink Free" panose="03080402000500000000" pitchFamily="66" charset="0"/>
              </a:rPr>
              <a:t>Quanti</a:t>
            </a:r>
            <a:r>
              <a:rPr lang="en-DE" sz="3000">
                <a:latin typeface="Ink Free" panose="03080402000500000000" pitchFamily="66" charset="0"/>
              </a:rPr>
              <a:t>tative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092C238-74DD-6045-8849-BE82B0D6ABD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57789" y="623331"/>
            <a:ext cx="2486533" cy="2080237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05BE39EA-8051-BE4E-A3DF-3E3FF86AD69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866282" y="7114564"/>
            <a:ext cx="1942013" cy="1886413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15BE847A-AAE9-6A4D-816A-E15A758D2F0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984538" y="3699876"/>
            <a:ext cx="766061" cy="1591051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F5B34506-2DDE-B74D-A55C-6AD6ED4F09F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601508" y="1515127"/>
            <a:ext cx="529671" cy="1021508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9599B64E-7B08-1B4E-8FD5-846CB9AE47C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flipH="1">
            <a:off x="-1608299" y="7129145"/>
            <a:ext cx="924935" cy="57150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43CFA779-F00F-EB48-A8EF-D9BC0E11592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10800000">
            <a:off x="3051074" y="7040567"/>
            <a:ext cx="3267075" cy="1167314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8278BA8D-7443-3D40-A78E-83FE18EE5E2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11207622">
            <a:off x="2625840" y="-1160429"/>
            <a:ext cx="3409950" cy="8001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C460123-B995-4E43-AE1D-61416F693865}"/>
              </a:ext>
            </a:extLst>
          </p:cNvPr>
          <p:cNvSpPr/>
          <p:nvPr/>
        </p:nvSpPr>
        <p:spPr>
          <a:xfrm>
            <a:off x="4554137" y="3653450"/>
            <a:ext cx="184731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DE" sz="1350"/>
              <a:t>﻿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D745A4-0A16-1048-8124-8F202C119D5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414238" y="3709787"/>
            <a:ext cx="766388" cy="96054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D95259E6-EB42-A84B-B82B-716CEA4F72D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22330" y="-1243967"/>
            <a:ext cx="1522274" cy="11805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C657412-BED1-B042-9E96-2AF9FF7B01EA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-1936126" y="3201350"/>
            <a:ext cx="695620" cy="87184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31259783-B6A6-AF4C-B833-529F8E705A1A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 flipH="1">
            <a:off x="-1588316" y="2026059"/>
            <a:ext cx="1077216" cy="7587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FFCCB4E-5951-984E-8A66-1A590DD8A74E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67327" y="7530104"/>
            <a:ext cx="678383" cy="850241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5DDF8724-8BD7-334E-9029-3E52A95FC9C0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20214" y="7265536"/>
            <a:ext cx="382727" cy="116731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B8E0EF5-B063-6945-9AD4-00351939AF56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02094" y="124732"/>
            <a:ext cx="346394" cy="30440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FB15D5E-5363-0B4C-AB97-60D9AF26EE85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 rot="21269115">
            <a:off x="520159" y="91898"/>
            <a:ext cx="244132" cy="37007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32BE059-3F4C-3649-B3A6-6457A26B170F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48812" y="-580934"/>
            <a:ext cx="261208" cy="419486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523EB61-017B-A04D-83A8-707F8A6433DF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3432531" y="2416171"/>
            <a:ext cx="1841931" cy="227845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D1BD757-02DB-D945-B6F1-48EAAA745B64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 flipV="1">
            <a:off x="2947925" y="4796814"/>
            <a:ext cx="3003245" cy="16771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AFD477A-2D61-5049-AAAB-99052E2308B5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2717929" y="2043349"/>
            <a:ext cx="199345" cy="287942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23A0D4E8-0F9B-6442-8D61-C7DE16C010F5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 rot="20808913">
            <a:off x="3286566" y="1436370"/>
            <a:ext cx="3208771" cy="1984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038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6B032BE8-B838-644C-B9CB-4A5882F73453}"/>
              </a:ext>
            </a:extLst>
          </p:cNvPr>
          <p:cNvSpPr txBox="1"/>
          <p:nvPr/>
        </p:nvSpPr>
        <p:spPr>
          <a:xfrm>
            <a:off x="-2106548" y="4579689"/>
            <a:ext cx="1910751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DE" sz="2250">
                <a:latin typeface="Ink Free" panose="020F0502020204030204" pitchFamily="34" charset="0"/>
                <a:cs typeface="Ink Free" panose="020F0502020204030204" pitchFamily="34" charset="0"/>
              </a:rPr>
              <a:t>People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99BE648-F1D1-274E-9E23-C85254CA2C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808913">
            <a:off x="-3457553" y="612400"/>
            <a:ext cx="3208771" cy="198494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8675226-75F0-344D-9C1B-1F45ED2A82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8705" y="2140672"/>
            <a:ext cx="1841931" cy="227845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F0D0C06-D7D0-594C-9734-790EFAD7F702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53366" y="2252441"/>
            <a:ext cx="1174344" cy="216668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EBCB3EB-2B3E-EB4A-8C08-BC3F013D95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36691" y="-891604"/>
            <a:ext cx="1614618" cy="82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1262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E123CE10-68F0-984F-9036-E35C0B78F951}"/>
              </a:ext>
            </a:extLst>
          </p:cNvPr>
          <p:cNvSpPr txBox="1"/>
          <p:nvPr/>
        </p:nvSpPr>
        <p:spPr>
          <a:xfrm>
            <a:off x="10295186" y="1661034"/>
            <a:ext cx="34289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sz="150">
                <a:solidFill>
                  <a:schemeClr val="bg1">
                    <a:lumMod val="50000"/>
                  </a:schemeClr>
                </a:solidFill>
                <a:latin typeface="Ink Free" panose="03080402000500000000" pitchFamily="66" charset="0"/>
              </a:rPr>
              <a:t>18 years</a:t>
            </a:r>
          </a:p>
          <a:p>
            <a:r>
              <a:rPr lang="en-GB" sz="150">
                <a:solidFill>
                  <a:schemeClr val="bg1">
                    <a:lumMod val="50000"/>
                  </a:schemeClr>
                </a:solidFill>
                <a:latin typeface="Ink Free" panose="03080402000500000000" pitchFamily="66" charset="0"/>
              </a:rPr>
              <a:t>M</a:t>
            </a:r>
            <a:r>
              <a:rPr lang="en-DE" sz="150">
                <a:solidFill>
                  <a:schemeClr val="bg1">
                    <a:lumMod val="50000"/>
                  </a:schemeClr>
                </a:solidFill>
                <a:latin typeface="Ink Free" panose="03080402000500000000" pitchFamily="66" charset="0"/>
              </a:rPr>
              <a:t>ale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F8D077B-1D59-DB44-9813-45F0E892A81C}"/>
              </a:ext>
            </a:extLst>
          </p:cNvPr>
          <p:cNvSpPr txBox="1"/>
          <p:nvPr/>
        </p:nvSpPr>
        <p:spPr>
          <a:xfrm>
            <a:off x="10353482" y="1714303"/>
            <a:ext cx="3428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sz="150">
                <a:solidFill>
                  <a:schemeClr val="bg1">
                    <a:lumMod val="50000"/>
                  </a:schemeClr>
                </a:solidFill>
                <a:latin typeface="Ink Free" panose="03080402000500000000" pitchFamily="66" charset="0"/>
              </a:rPr>
              <a:t>Mogadishu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FD9C6D-190B-3841-AF71-562F986CDA4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10399061" y="1293204"/>
            <a:ext cx="86432" cy="12987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C9E242E1-32E0-7349-8B39-7B1BCC2A5C5D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</a:blip>
          <a:stretch>
            <a:fillRect/>
          </a:stretch>
        </p:blipFill>
        <p:spPr>
          <a:xfrm>
            <a:off x="10328261" y="1673703"/>
            <a:ext cx="241225" cy="302335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29E447FE-03C6-BC41-9BCA-A82ECF7A5ACA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000"/>
          </a:blip>
          <a:stretch>
            <a:fillRect/>
          </a:stretch>
        </p:blipFill>
        <p:spPr>
          <a:xfrm flipH="1">
            <a:off x="10361488" y="1428910"/>
            <a:ext cx="205574" cy="14973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D44F0CEA-984C-F947-A7BF-84319CC6D2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10399061" y="1524483"/>
            <a:ext cx="132873" cy="571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6B919B0-824B-374E-8BFA-B537FF21476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791389" y="-452632"/>
            <a:ext cx="791389" cy="333893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2BA6A9BC-DF1B-D447-B11A-5D395DD61686}"/>
              </a:ext>
            </a:extLst>
          </p:cNvPr>
          <p:cNvSpPr txBox="1"/>
          <p:nvPr/>
        </p:nvSpPr>
        <p:spPr>
          <a:xfrm>
            <a:off x="4061839" y="6921396"/>
            <a:ext cx="1226939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DE" sz="2250">
                <a:latin typeface="Ink Free" panose="020F0502020204030204" pitchFamily="34" charset="0"/>
                <a:cs typeface="Ink Free" panose="020F0502020204030204" pitchFamily="34" charset="0"/>
              </a:rPr>
              <a:t>Malu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1136C2C-F6ED-2747-8BA0-3DC42DA1B6C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38941" y="-3419018"/>
            <a:ext cx="68609" cy="3084158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D1A56AC3-28E1-C746-9F87-1051639253FC}"/>
              </a:ext>
            </a:extLst>
          </p:cNvPr>
          <p:cNvSpPr txBox="1"/>
          <p:nvPr/>
        </p:nvSpPr>
        <p:spPr>
          <a:xfrm>
            <a:off x="-2908050" y="1029099"/>
            <a:ext cx="263947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DE" sz="3000" b="1">
                <a:latin typeface="Ink Free" panose="03080402000500000000" pitchFamily="66" charset="0"/>
              </a:rPr>
              <a:t>Quali</a:t>
            </a:r>
            <a:r>
              <a:rPr lang="en-DE" sz="3000">
                <a:latin typeface="Ink Free" panose="03080402000500000000" pitchFamily="66" charset="0"/>
              </a:rPr>
              <a:t>tative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4E55C47-BDC1-2042-8CD5-869F683B61C3}"/>
              </a:ext>
            </a:extLst>
          </p:cNvPr>
          <p:cNvSpPr txBox="1"/>
          <p:nvPr/>
        </p:nvSpPr>
        <p:spPr>
          <a:xfrm>
            <a:off x="9144000" y="-865775"/>
            <a:ext cx="263947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sz="3000" b="1">
                <a:latin typeface="Ink Free" panose="03080402000500000000" pitchFamily="66" charset="0"/>
              </a:rPr>
              <a:t>Quanti</a:t>
            </a:r>
            <a:r>
              <a:rPr lang="en-DE" sz="3000">
                <a:latin typeface="Ink Free" panose="03080402000500000000" pitchFamily="66" charset="0"/>
              </a:rPr>
              <a:t>tative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092C238-74DD-6045-8849-BE82B0D6ABD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57789" y="623331"/>
            <a:ext cx="2486533" cy="2080237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05BE39EA-8051-BE4E-A3DF-3E3FF86AD69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866282" y="7114564"/>
            <a:ext cx="1942013" cy="1886413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15BE847A-AAE9-6A4D-816A-E15A758D2F0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984538" y="3699876"/>
            <a:ext cx="766061" cy="1591051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F5B34506-2DDE-B74D-A55C-6AD6ED4F09F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601508" y="1515127"/>
            <a:ext cx="529671" cy="1021508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9599B64E-7B08-1B4E-8FD5-846CB9AE47C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flipH="1">
            <a:off x="-1608299" y="7129145"/>
            <a:ext cx="924935" cy="57150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43CFA779-F00F-EB48-A8EF-D9BC0E11592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10800000">
            <a:off x="3051074" y="7040567"/>
            <a:ext cx="3267075" cy="1167314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8278BA8D-7443-3D40-A78E-83FE18EE5E2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11207622">
            <a:off x="2625840" y="-1160429"/>
            <a:ext cx="3409950" cy="8001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C460123-B995-4E43-AE1D-61416F693865}"/>
              </a:ext>
            </a:extLst>
          </p:cNvPr>
          <p:cNvSpPr/>
          <p:nvPr/>
        </p:nvSpPr>
        <p:spPr>
          <a:xfrm>
            <a:off x="4724811" y="3175306"/>
            <a:ext cx="34289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DE" sz="1350"/>
              <a:t>﻿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D745A4-0A16-1048-8124-8F202C119D5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414238" y="3709787"/>
            <a:ext cx="766388" cy="96054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D95259E6-EB42-A84B-B82B-716CEA4F72D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22330" y="-1243967"/>
            <a:ext cx="1522274" cy="11805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C657412-BED1-B042-9E96-2AF9FF7B01EA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-1936126" y="3201350"/>
            <a:ext cx="695620" cy="87184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31259783-B6A6-AF4C-B833-529F8E705A1A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 flipH="1">
            <a:off x="-1588316" y="2026059"/>
            <a:ext cx="1077216" cy="7587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FFCCB4E-5951-984E-8A66-1A590DD8A74E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67327" y="7530104"/>
            <a:ext cx="678383" cy="850241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5DDF8724-8BD7-334E-9029-3E52A95FC9C0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20214" y="7265536"/>
            <a:ext cx="382727" cy="116731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32BE059-3F4C-3649-B3A6-6457A26B170F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8812" y="-580934"/>
            <a:ext cx="261208" cy="419486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523EB61-017B-A04D-83A8-707F8A6433DF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4736447" y="3251290"/>
            <a:ext cx="87468" cy="10819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D1BD757-02DB-D945-B6F1-48EAAA745B64}"/>
              </a:ext>
            </a:extLst>
          </p:cNvPr>
          <p:cNvPicPr>
            <a:picLocks noChangeAspect="1"/>
          </p:cNvPicPr>
          <p:nvPr/>
        </p:nvPicPr>
        <p:blipFill>
          <a:blip r:embed="rId24">
            <a:alphaModFix amt="0"/>
          </a:blip>
          <a:stretch>
            <a:fillRect/>
          </a:stretch>
        </p:blipFill>
        <p:spPr>
          <a:xfrm flipV="1">
            <a:off x="4434947" y="3296660"/>
            <a:ext cx="614017" cy="3428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AFD477A-2D61-5049-AAAB-99052E2308B5}"/>
              </a:ext>
            </a:extLst>
          </p:cNvPr>
          <p:cNvPicPr>
            <a:picLocks noChangeAspect="1"/>
          </p:cNvPicPr>
          <p:nvPr/>
        </p:nvPicPr>
        <p:blipFill>
          <a:blip r:embed="rId25">
            <a:alphaModFix amt="0"/>
          </a:blip>
          <a:stretch>
            <a:fillRect/>
          </a:stretch>
        </p:blipFill>
        <p:spPr>
          <a:xfrm>
            <a:off x="4723870" y="3083304"/>
            <a:ext cx="34289" cy="495289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23A0D4E8-0F9B-6442-8D61-C7DE16C010F5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 rot="20808913">
            <a:off x="4647682" y="3284466"/>
            <a:ext cx="152375" cy="9425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502C9EE-53C9-5042-8BCD-60140F17C161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4638941" y="3175306"/>
            <a:ext cx="266700" cy="314325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4AEB5F85-4CA7-7440-818B-11D7C707E2B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 flipH="1">
            <a:off x="4670977" y="3241315"/>
            <a:ext cx="119305" cy="179267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D21723F2-03BB-5C4B-8467-DB61AE314E47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4723870" y="3394219"/>
            <a:ext cx="71642" cy="47069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62975D59-AD6C-9F43-8E63-AFB72B3998CE}"/>
              </a:ext>
            </a:extLst>
          </p:cNvPr>
          <p:cNvPicPr>
            <a:picLocks noChangeAspect="1"/>
          </p:cNvPicPr>
          <p:nvPr/>
        </p:nvPicPr>
        <p:blipFill>
          <a:blip r:embed="rId6">
            <a:grayscl/>
            <a:alphaModFix amt="50000"/>
          </a:blip>
          <a:stretch>
            <a:fillRect/>
          </a:stretch>
        </p:blipFill>
        <p:spPr>
          <a:xfrm flipH="1">
            <a:off x="4741955" y="3373977"/>
            <a:ext cx="79725" cy="3428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94D95B7-65BF-374B-B0FA-2E4275ADD30D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 rot="18713319">
            <a:off x="7770590" y="7386005"/>
            <a:ext cx="263484" cy="294686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B6C2373B-3B3A-EE4D-B12F-BE4EB4CA32C6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102094" y="124732"/>
            <a:ext cx="346394" cy="304406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C304B5D7-35EF-A74D-839F-D529CFB8A6F5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 rot="21269115">
            <a:off x="520159" y="91898"/>
            <a:ext cx="244132" cy="370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0345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E123CE10-68F0-984F-9036-E35C0B78F951}"/>
              </a:ext>
            </a:extLst>
          </p:cNvPr>
          <p:cNvSpPr txBox="1"/>
          <p:nvPr/>
        </p:nvSpPr>
        <p:spPr>
          <a:xfrm>
            <a:off x="10295186" y="1661034"/>
            <a:ext cx="34289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sz="150">
                <a:solidFill>
                  <a:schemeClr val="bg1">
                    <a:lumMod val="50000"/>
                  </a:schemeClr>
                </a:solidFill>
                <a:latin typeface="Ink Free" panose="03080402000500000000" pitchFamily="66" charset="0"/>
              </a:rPr>
              <a:t>18 years</a:t>
            </a:r>
          </a:p>
          <a:p>
            <a:r>
              <a:rPr lang="en-GB" sz="150">
                <a:solidFill>
                  <a:schemeClr val="bg1">
                    <a:lumMod val="50000"/>
                  </a:schemeClr>
                </a:solidFill>
                <a:latin typeface="Ink Free" panose="03080402000500000000" pitchFamily="66" charset="0"/>
              </a:rPr>
              <a:t>M</a:t>
            </a:r>
            <a:r>
              <a:rPr lang="en-DE" sz="150">
                <a:solidFill>
                  <a:schemeClr val="bg1">
                    <a:lumMod val="50000"/>
                  </a:schemeClr>
                </a:solidFill>
                <a:latin typeface="Ink Free" panose="03080402000500000000" pitchFamily="66" charset="0"/>
              </a:rPr>
              <a:t>ale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F8D077B-1D59-DB44-9813-45F0E892A81C}"/>
              </a:ext>
            </a:extLst>
          </p:cNvPr>
          <p:cNvSpPr txBox="1"/>
          <p:nvPr/>
        </p:nvSpPr>
        <p:spPr>
          <a:xfrm>
            <a:off x="10353482" y="1714303"/>
            <a:ext cx="3428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sz="150">
                <a:solidFill>
                  <a:schemeClr val="bg1">
                    <a:lumMod val="50000"/>
                  </a:schemeClr>
                </a:solidFill>
                <a:latin typeface="Ink Free" panose="03080402000500000000" pitchFamily="66" charset="0"/>
              </a:rPr>
              <a:t>Mogadishu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FD9C6D-190B-3841-AF71-562F986CDA4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10399061" y="1293204"/>
            <a:ext cx="86432" cy="12987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C9E242E1-32E0-7349-8B39-7B1BCC2A5C5D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</a:blip>
          <a:stretch>
            <a:fillRect/>
          </a:stretch>
        </p:blipFill>
        <p:spPr>
          <a:xfrm>
            <a:off x="10328261" y="1673703"/>
            <a:ext cx="241225" cy="302335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29E447FE-03C6-BC41-9BCA-A82ECF7A5ACA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000"/>
          </a:blip>
          <a:stretch>
            <a:fillRect/>
          </a:stretch>
        </p:blipFill>
        <p:spPr>
          <a:xfrm flipH="1">
            <a:off x="10361488" y="1428910"/>
            <a:ext cx="205574" cy="14973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D44F0CEA-984C-F947-A7BF-84319CC6D2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10399061" y="1524483"/>
            <a:ext cx="132873" cy="571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6B919B0-824B-374E-8BFA-B537FF21476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791389" y="-452632"/>
            <a:ext cx="791389" cy="333893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2BA6A9BC-DF1B-D447-B11A-5D395DD61686}"/>
              </a:ext>
            </a:extLst>
          </p:cNvPr>
          <p:cNvSpPr txBox="1"/>
          <p:nvPr/>
        </p:nvSpPr>
        <p:spPr>
          <a:xfrm>
            <a:off x="4061839" y="6921396"/>
            <a:ext cx="1226939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DE" sz="2250">
                <a:latin typeface="Ink Free" panose="020F0502020204030204" pitchFamily="34" charset="0"/>
                <a:cs typeface="Ink Free" panose="020F0502020204030204" pitchFamily="34" charset="0"/>
              </a:rPr>
              <a:t>Malu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1136C2C-F6ED-2747-8BA0-3DC42DA1B6C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38941" y="-3419018"/>
            <a:ext cx="68609" cy="3084158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D1A56AC3-28E1-C746-9F87-1051639253FC}"/>
              </a:ext>
            </a:extLst>
          </p:cNvPr>
          <p:cNvSpPr txBox="1"/>
          <p:nvPr/>
        </p:nvSpPr>
        <p:spPr>
          <a:xfrm>
            <a:off x="-2908050" y="1029099"/>
            <a:ext cx="263947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DE" sz="3000" b="1">
                <a:latin typeface="Ink Free" panose="03080402000500000000" pitchFamily="66" charset="0"/>
              </a:rPr>
              <a:t>Quali</a:t>
            </a:r>
            <a:r>
              <a:rPr lang="en-DE" sz="3000">
                <a:latin typeface="Ink Free" panose="03080402000500000000" pitchFamily="66" charset="0"/>
              </a:rPr>
              <a:t>tative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4E55C47-BDC1-2042-8CD5-869F683B61C3}"/>
              </a:ext>
            </a:extLst>
          </p:cNvPr>
          <p:cNvSpPr txBox="1"/>
          <p:nvPr/>
        </p:nvSpPr>
        <p:spPr>
          <a:xfrm>
            <a:off x="9144000" y="-865775"/>
            <a:ext cx="263947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sz="3000" b="1">
                <a:latin typeface="Ink Free" panose="03080402000500000000" pitchFamily="66" charset="0"/>
              </a:rPr>
              <a:t>Quanti</a:t>
            </a:r>
            <a:r>
              <a:rPr lang="en-DE" sz="3000">
                <a:latin typeface="Ink Free" panose="03080402000500000000" pitchFamily="66" charset="0"/>
              </a:rPr>
              <a:t>tative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092C238-74DD-6045-8849-BE82B0D6ABD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57789" y="623331"/>
            <a:ext cx="2486533" cy="2080237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05BE39EA-8051-BE4E-A3DF-3E3FF86AD69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866282" y="7114564"/>
            <a:ext cx="1942013" cy="1886413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15BE847A-AAE9-6A4D-816A-E15A758D2F0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984538" y="3699876"/>
            <a:ext cx="766061" cy="1591051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F5B34506-2DDE-B74D-A55C-6AD6ED4F09F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601508" y="1515127"/>
            <a:ext cx="529671" cy="1021508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9599B64E-7B08-1B4E-8FD5-846CB9AE47C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flipH="1">
            <a:off x="-1608299" y="7129145"/>
            <a:ext cx="924935" cy="57150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43CFA779-F00F-EB48-A8EF-D9BC0E11592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10800000">
            <a:off x="3051074" y="7040567"/>
            <a:ext cx="3267075" cy="1167314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8278BA8D-7443-3D40-A78E-83FE18EE5E2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11207622">
            <a:off x="2625840" y="-1160429"/>
            <a:ext cx="3409950" cy="8001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C460123-B995-4E43-AE1D-61416F693865}"/>
              </a:ext>
            </a:extLst>
          </p:cNvPr>
          <p:cNvSpPr/>
          <p:nvPr/>
        </p:nvSpPr>
        <p:spPr>
          <a:xfrm>
            <a:off x="4724811" y="3175306"/>
            <a:ext cx="34289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DE" sz="1350"/>
              <a:t>﻿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D745A4-0A16-1048-8124-8F202C119D5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414238" y="3709787"/>
            <a:ext cx="766388" cy="96054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D95259E6-EB42-A84B-B82B-716CEA4F72D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22330" y="-1243967"/>
            <a:ext cx="1522274" cy="11805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C657412-BED1-B042-9E96-2AF9FF7B01EA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-1936126" y="3201350"/>
            <a:ext cx="695620" cy="87184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31259783-B6A6-AF4C-B833-529F8E705A1A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 flipH="1">
            <a:off x="-1588316" y="2026059"/>
            <a:ext cx="1077216" cy="7587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FFCCB4E-5951-984E-8A66-1A590DD8A74E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67327" y="7530104"/>
            <a:ext cx="678383" cy="850241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5DDF8724-8BD7-334E-9029-3E52A95FC9C0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20214" y="7265536"/>
            <a:ext cx="382727" cy="116731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32BE059-3F4C-3649-B3A6-6457A26B170F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8812" y="-580934"/>
            <a:ext cx="261208" cy="419486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523EB61-017B-A04D-83A8-707F8A6433DF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4736447" y="3251290"/>
            <a:ext cx="87468" cy="10819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D1BD757-02DB-D945-B6F1-48EAAA745B64}"/>
              </a:ext>
            </a:extLst>
          </p:cNvPr>
          <p:cNvPicPr>
            <a:picLocks noChangeAspect="1"/>
          </p:cNvPicPr>
          <p:nvPr/>
        </p:nvPicPr>
        <p:blipFill>
          <a:blip r:embed="rId24">
            <a:alphaModFix amt="0"/>
          </a:blip>
          <a:stretch>
            <a:fillRect/>
          </a:stretch>
        </p:blipFill>
        <p:spPr>
          <a:xfrm flipV="1">
            <a:off x="4434947" y="3296660"/>
            <a:ext cx="614017" cy="3428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AFD477A-2D61-5049-AAAB-99052E2308B5}"/>
              </a:ext>
            </a:extLst>
          </p:cNvPr>
          <p:cNvPicPr>
            <a:picLocks noChangeAspect="1"/>
          </p:cNvPicPr>
          <p:nvPr/>
        </p:nvPicPr>
        <p:blipFill>
          <a:blip r:embed="rId25">
            <a:alphaModFix amt="0"/>
          </a:blip>
          <a:stretch>
            <a:fillRect/>
          </a:stretch>
        </p:blipFill>
        <p:spPr>
          <a:xfrm>
            <a:off x="4723870" y="3083304"/>
            <a:ext cx="34289" cy="495289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23A0D4E8-0F9B-6442-8D61-C7DE16C010F5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 rot="20808913">
            <a:off x="4647682" y="3284466"/>
            <a:ext cx="152375" cy="9425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502C9EE-53C9-5042-8BCD-60140F17C161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4638941" y="3175306"/>
            <a:ext cx="266700" cy="3143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E59DF69-6A0C-0C4D-BFBC-5EF74D15A61A}"/>
              </a:ext>
            </a:extLst>
          </p:cNvPr>
          <p:cNvPicPr>
            <a:picLocks noChangeAspect="1"/>
          </p:cNvPicPr>
          <p:nvPr/>
        </p:nvPicPr>
        <p:blipFill>
          <a:blip r:embed="rId28">
            <a:alphaModFix amt="35000"/>
          </a:blip>
          <a:stretch>
            <a:fillRect/>
          </a:stretch>
        </p:blipFill>
        <p:spPr>
          <a:xfrm>
            <a:off x="3946302" y="3496555"/>
            <a:ext cx="1979429" cy="1300494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3EBE28E1-E0F7-B244-8556-2E2D2757AFF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</a:blip>
          <a:stretch>
            <a:fillRect/>
          </a:stretch>
        </p:blipFill>
        <p:spPr>
          <a:xfrm flipH="1">
            <a:off x="2869922" y="3294707"/>
            <a:ext cx="1026681" cy="1542684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4952033A-157D-5446-B1C5-36512EDF250F}"/>
              </a:ext>
            </a:extLst>
          </p:cNvPr>
          <p:cNvPicPr>
            <a:picLocks noChangeAspect="1"/>
          </p:cNvPicPr>
          <p:nvPr/>
        </p:nvPicPr>
        <p:blipFill>
          <a:blip r:embed="rId6">
            <a:grayscl/>
            <a:alphaModFix amt="50000"/>
          </a:blip>
          <a:stretch>
            <a:fillRect/>
          </a:stretch>
        </p:blipFill>
        <p:spPr>
          <a:xfrm flipH="1">
            <a:off x="4168108" y="4045267"/>
            <a:ext cx="1475066" cy="634419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85899B02-015A-A94D-942A-1B9FEC8EFF17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 rot="18713319">
            <a:off x="4941119" y="3395362"/>
            <a:ext cx="263484" cy="29468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2285A5A-87EB-E54D-A37D-200259CC7DB4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4678966" y="3245275"/>
            <a:ext cx="186650" cy="1866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D52C186-4364-B446-9C2A-AD6EBE482CAC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4656305" y="3298117"/>
            <a:ext cx="164195" cy="15811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EFE3964-A928-1B47-A6A3-05DEF351F560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4672791" y="3239412"/>
            <a:ext cx="180420" cy="20817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5E2D282-BD5B-F74B-956E-D4D52102A0ED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4703818" y="3253847"/>
            <a:ext cx="149393" cy="149393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E2F32CD3-77B8-AA4C-827C-99ECA7619A9C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1583112" y="-529387"/>
            <a:ext cx="414991" cy="38905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2F0B0BF5-92DD-9341-8458-162ECD5FAEEA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102094" y="124732"/>
            <a:ext cx="346394" cy="304406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58B64791-27B0-5E49-996F-85A62EBFABFA}"/>
              </a:ext>
            </a:extLst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 rot="21269115">
            <a:off x="520159" y="91898"/>
            <a:ext cx="244132" cy="370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2039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E123CE10-68F0-984F-9036-E35C0B78F951}"/>
              </a:ext>
            </a:extLst>
          </p:cNvPr>
          <p:cNvSpPr txBox="1"/>
          <p:nvPr/>
        </p:nvSpPr>
        <p:spPr>
          <a:xfrm>
            <a:off x="10295186" y="1661034"/>
            <a:ext cx="34289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sz="150">
                <a:solidFill>
                  <a:schemeClr val="bg1">
                    <a:lumMod val="50000"/>
                  </a:schemeClr>
                </a:solidFill>
                <a:latin typeface="Ink Free" panose="03080402000500000000" pitchFamily="66" charset="0"/>
              </a:rPr>
              <a:t>18 years</a:t>
            </a:r>
          </a:p>
          <a:p>
            <a:r>
              <a:rPr lang="en-GB" sz="150">
                <a:solidFill>
                  <a:schemeClr val="bg1">
                    <a:lumMod val="50000"/>
                  </a:schemeClr>
                </a:solidFill>
                <a:latin typeface="Ink Free" panose="03080402000500000000" pitchFamily="66" charset="0"/>
              </a:rPr>
              <a:t>M</a:t>
            </a:r>
            <a:r>
              <a:rPr lang="en-DE" sz="150">
                <a:solidFill>
                  <a:schemeClr val="bg1">
                    <a:lumMod val="50000"/>
                  </a:schemeClr>
                </a:solidFill>
                <a:latin typeface="Ink Free" panose="03080402000500000000" pitchFamily="66" charset="0"/>
              </a:rPr>
              <a:t>ale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F8D077B-1D59-DB44-9813-45F0E892A81C}"/>
              </a:ext>
            </a:extLst>
          </p:cNvPr>
          <p:cNvSpPr txBox="1"/>
          <p:nvPr/>
        </p:nvSpPr>
        <p:spPr>
          <a:xfrm>
            <a:off x="10353482" y="1714303"/>
            <a:ext cx="3428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sz="150">
                <a:solidFill>
                  <a:schemeClr val="bg1">
                    <a:lumMod val="50000"/>
                  </a:schemeClr>
                </a:solidFill>
                <a:latin typeface="Ink Free" panose="03080402000500000000" pitchFamily="66" charset="0"/>
              </a:rPr>
              <a:t>Mogadishu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FD9C6D-190B-3841-AF71-562F986CDA4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10399061" y="1293204"/>
            <a:ext cx="86432" cy="12987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C9E242E1-32E0-7349-8B39-7B1BCC2A5C5D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</a:blip>
          <a:stretch>
            <a:fillRect/>
          </a:stretch>
        </p:blipFill>
        <p:spPr>
          <a:xfrm>
            <a:off x="10328261" y="1673703"/>
            <a:ext cx="241225" cy="302335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29E447FE-03C6-BC41-9BCA-A82ECF7A5ACA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000"/>
          </a:blip>
          <a:stretch>
            <a:fillRect/>
          </a:stretch>
        </p:blipFill>
        <p:spPr>
          <a:xfrm flipH="1">
            <a:off x="10361488" y="1428910"/>
            <a:ext cx="205574" cy="14973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D44F0CEA-984C-F947-A7BF-84319CC6D2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10399061" y="1524483"/>
            <a:ext cx="132873" cy="571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6B919B0-824B-374E-8BFA-B537FF21476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791389" y="-452632"/>
            <a:ext cx="791389" cy="333893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2BA6A9BC-DF1B-D447-B11A-5D395DD61686}"/>
              </a:ext>
            </a:extLst>
          </p:cNvPr>
          <p:cNvSpPr txBox="1"/>
          <p:nvPr/>
        </p:nvSpPr>
        <p:spPr>
          <a:xfrm>
            <a:off x="4061839" y="6921396"/>
            <a:ext cx="1226939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DE" sz="2250">
                <a:latin typeface="Ink Free" panose="020F0502020204030204" pitchFamily="34" charset="0"/>
                <a:cs typeface="Ink Free" panose="020F0502020204030204" pitchFamily="34" charset="0"/>
              </a:rPr>
              <a:t>Malu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1136C2C-F6ED-2747-8BA0-3DC42DA1B6C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38941" y="-3419018"/>
            <a:ext cx="68609" cy="3084158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D1A56AC3-28E1-C746-9F87-1051639253FC}"/>
              </a:ext>
            </a:extLst>
          </p:cNvPr>
          <p:cNvSpPr txBox="1"/>
          <p:nvPr/>
        </p:nvSpPr>
        <p:spPr>
          <a:xfrm>
            <a:off x="-2908050" y="1029099"/>
            <a:ext cx="263947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DE" sz="3000" b="1">
                <a:latin typeface="Ink Free" panose="03080402000500000000" pitchFamily="66" charset="0"/>
              </a:rPr>
              <a:t>Quali</a:t>
            </a:r>
            <a:r>
              <a:rPr lang="en-DE" sz="3000">
                <a:latin typeface="Ink Free" panose="03080402000500000000" pitchFamily="66" charset="0"/>
              </a:rPr>
              <a:t>tative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4E55C47-BDC1-2042-8CD5-869F683B61C3}"/>
              </a:ext>
            </a:extLst>
          </p:cNvPr>
          <p:cNvSpPr txBox="1"/>
          <p:nvPr/>
        </p:nvSpPr>
        <p:spPr>
          <a:xfrm>
            <a:off x="9144000" y="-865775"/>
            <a:ext cx="263947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sz="3000" b="1">
                <a:latin typeface="Ink Free" panose="03080402000500000000" pitchFamily="66" charset="0"/>
              </a:rPr>
              <a:t>Quanti</a:t>
            </a:r>
            <a:r>
              <a:rPr lang="en-DE" sz="3000">
                <a:latin typeface="Ink Free" panose="03080402000500000000" pitchFamily="66" charset="0"/>
              </a:rPr>
              <a:t>tative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092C238-74DD-6045-8849-BE82B0D6ABD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57789" y="623331"/>
            <a:ext cx="2486533" cy="2080237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05BE39EA-8051-BE4E-A3DF-3E3FF86AD69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866282" y="7114564"/>
            <a:ext cx="1942013" cy="1886413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15BE847A-AAE9-6A4D-816A-E15A758D2F0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984538" y="3699876"/>
            <a:ext cx="766061" cy="1591051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F5B34506-2DDE-B74D-A55C-6AD6ED4F09F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601508" y="1515127"/>
            <a:ext cx="529671" cy="1021508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9599B64E-7B08-1B4E-8FD5-846CB9AE47C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flipH="1">
            <a:off x="-1608299" y="7129145"/>
            <a:ext cx="924935" cy="57150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43CFA779-F00F-EB48-A8EF-D9BC0E11592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10800000">
            <a:off x="3051074" y="7040567"/>
            <a:ext cx="3267075" cy="1167314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8278BA8D-7443-3D40-A78E-83FE18EE5E2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11207622">
            <a:off x="2625840" y="-1160429"/>
            <a:ext cx="3409950" cy="8001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C460123-B995-4E43-AE1D-61416F693865}"/>
              </a:ext>
            </a:extLst>
          </p:cNvPr>
          <p:cNvSpPr/>
          <p:nvPr/>
        </p:nvSpPr>
        <p:spPr>
          <a:xfrm>
            <a:off x="4724811" y="3175306"/>
            <a:ext cx="34289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DE" sz="1350"/>
              <a:t>﻿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D745A4-0A16-1048-8124-8F202C119D5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414238" y="3709787"/>
            <a:ext cx="766388" cy="96054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D95259E6-EB42-A84B-B82B-716CEA4F72D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22330" y="-1243967"/>
            <a:ext cx="1522274" cy="11805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C657412-BED1-B042-9E96-2AF9FF7B01EA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-1936126" y="3201350"/>
            <a:ext cx="695620" cy="87184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31259783-B6A6-AF4C-B833-529F8E705A1A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 flipH="1">
            <a:off x="-1588316" y="2026059"/>
            <a:ext cx="1077216" cy="7587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FFCCB4E-5951-984E-8A66-1A590DD8A74E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67327" y="7530104"/>
            <a:ext cx="678383" cy="850241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5DDF8724-8BD7-334E-9029-3E52A95FC9C0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20214" y="7265536"/>
            <a:ext cx="382727" cy="116731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32BE059-3F4C-3649-B3A6-6457A26B170F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8812" y="-580934"/>
            <a:ext cx="261208" cy="419486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523EB61-017B-A04D-83A8-707F8A6433DF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4736447" y="3251290"/>
            <a:ext cx="87468" cy="10819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D1BD757-02DB-D945-B6F1-48EAAA745B64}"/>
              </a:ext>
            </a:extLst>
          </p:cNvPr>
          <p:cNvPicPr>
            <a:picLocks noChangeAspect="1"/>
          </p:cNvPicPr>
          <p:nvPr/>
        </p:nvPicPr>
        <p:blipFill>
          <a:blip r:embed="rId24">
            <a:alphaModFix amt="0"/>
          </a:blip>
          <a:stretch>
            <a:fillRect/>
          </a:stretch>
        </p:blipFill>
        <p:spPr>
          <a:xfrm flipV="1">
            <a:off x="4434947" y="3296660"/>
            <a:ext cx="614017" cy="3428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AFD477A-2D61-5049-AAAB-99052E2308B5}"/>
              </a:ext>
            </a:extLst>
          </p:cNvPr>
          <p:cNvPicPr>
            <a:picLocks noChangeAspect="1"/>
          </p:cNvPicPr>
          <p:nvPr/>
        </p:nvPicPr>
        <p:blipFill>
          <a:blip r:embed="rId25">
            <a:alphaModFix amt="0"/>
          </a:blip>
          <a:stretch>
            <a:fillRect/>
          </a:stretch>
        </p:blipFill>
        <p:spPr>
          <a:xfrm>
            <a:off x="4723870" y="3083304"/>
            <a:ext cx="34289" cy="495289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23A0D4E8-0F9B-6442-8D61-C7DE16C010F5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 rot="20808913">
            <a:off x="4647682" y="3284466"/>
            <a:ext cx="152375" cy="9425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E59DF69-6A0C-0C4D-BFBC-5EF74D15A61A}"/>
              </a:ext>
            </a:extLst>
          </p:cNvPr>
          <p:cNvPicPr>
            <a:picLocks noChangeAspect="1"/>
          </p:cNvPicPr>
          <p:nvPr/>
        </p:nvPicPr>
        <p:blipFill>
          <a:blip r:embed="rId27">
            <a:alphaModFix amt="35000"/>
          </a:blip>
          <a:stretch>
            <a:fillRect/>
          </a:stretch>
        </p:blipFill>
        <p:spPr>
          <a:xfrm>
            <a:off x="4722495" y="3290465"/>
            <a:ext cx="124867" cy="82038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3EBE28E1-E0F7-B244-8556-2E2D2757AFF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</a:blip>
          <a:stretch>
            <a:fillRect/>
          </a:stretch>
        </p:blipFill>
        <p:spPr>
          <a:xfrm flipH="1">
            <a:off x="4793434" y="3251964"/>
            <a:ext cx="43421" cy="65245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4952033A-157D-5446-B1C5-36512EDF250F}"/>
              </a:ext>
            </a:extLst>
          </p:cNvPr>
          <p:cNvPicPr>
            <a:picLocks noChangeAspect="1"/>
          </p:cNvPicPr>
          <p:nvPr/>
        </p:nvPicPr>
        <p:blipFill>
          <a:blip r:embed="rId6">
            <a:grayscl/>
            <a:alphaModFix amt="50000"/>
          </a:blip>
          <a:stretch>
            <a:fillRect/>
          </a:stretch>
        </p:blipFill>
        <p:spPr>
          <a:xfrm flipH="1">
            <a:off x="4731681" y="3332019"/>
            <a:ext cx="146111" cy="62842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85899B02-015A-A94D-942A-1B9FEC8EFF17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 rot="3120097">
            <a:off x="1427044" y="2637464"/>
            <a:ext cx="263484" cy="29468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502C9EE-53C9-5042-8BCD-60140F17C161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4638941" y="3175306"/>
            <a:ext cx="266700" cy="314325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39209317-5C1A-DC42-9DB9-13EA1C7831C7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5394907" y="2881351"/>
            <a:ext cx="272465" cy="272465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7EAADB9E-578A-AD4D-9CA2-DFBB5B191D12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4041595" y="2929252"/>
            <a:ext cx="282944" cy="272465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64EAA608-D2AC-154C-AC4C-2834A9797DB7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4354705" y="3801865"/>
            <a:ext cx="282944" cy="326473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F9653D50-0E69-4144-B8FC-F26B0D3EBE08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5104931" y="3578593"/>
            <a:ext cx="282943" cy="282943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1CE6DDEB-FD7D-204F-8A9C-B6C2B1C68436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4540643" y="2513430"/>
            <a:ext cx="282944" cy="282944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833F301E-2D2A-BC47-A972-E1034AE0A527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3848417" y="3429000"/>
            <a:ext cx="266700" cy="2667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360930B-7FF0-B842-B92E-2AF658BFC5DA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1690535" y="2342107"/>
            <a:ext cx="414991" cy="389054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07728B66-4B44-EA44-8795-370781C181AD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1330486" y="-654130"/>
            <a:ext cx="1260002" cy="146390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EE20E42B-5C87-D440-B5EF-38BAD8DD2E20}"/>
              </a:ext>
            </a:extLst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1439905" y="-1067027"/>
            <a:ext cx="91994" cy="306648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93E377DD-6E63-E947-AC77-A930D923C0AB}"/>
              </a:ext>
            </a:extLst>
      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102094" y="124732"/>
            <a:ext cx="346394" cy="304406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0188E4CD-CBFD-D447-BBAA-7A1B0DA9B62C}"/>
              </a:ext>
            </a:extLst>
      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 rot="21269115">
            <a:off x="520159" y="91898"/>
            <a:ext cx="244132" cy="370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8846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E123CE10-68F0-984F-9036-E35C0B78F951}"/>
              </a:ext>
            </a:extLst>
          </p:cNvPr>
          <p:cNvSpPr txBox="1"/>
          <p:nvPr/>
        </p:nvSpPr>
        <p:spPr>
          <a:xfrm>
            <a:off x="10295186" y="1661034"/>
            <a:ext cx="34289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sz="150">
                <a:solidFill>
                  <a:schemeClr val="bg1">
                    <a:lumMod val="50000"/>
                  </a:schemeClr>
                </a:solidFill>
                <a:latin typeface="Ink Free" panose="03080402000500000000" pitchFamily="66" charset="0"/>
              </a:rPr>
              <a:t>18 years</a:t>
            </a:r>
          </a:p>
          <a:p>
            <a:r>
              <a:rPr lang="en-GB" sz="150">
                <a:solidFill>
                  <a:schemeClr val="bg1">
                    <a:lumMod val="50000"/>
                  </a:schemeClr>
                </a:solidFill>
                <a:latin typeface="Ink Free" panose="03080402000500000000" pitchFamily="66" charset="0"/>
              </a:rPr>
              <a:t>M</a:t>
            </a:r>
            <a:r>
              <a:rPr lang="en-DE" sz="150">
                <a:solidFill>
                  <a:schemeClr val="bg1">
                    <a:lumMod val="50000"/>
                  </a:schemeClr>
                </a:solidFill>
                <a:latin typeface="Ink Free" panose="03080402000500000000" pitchFamily="66" charset="0"/>
              </a:rPr>
              <a:t>ale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F8D077B-1D59-DB44-9813-45F0E892A81C}"/>
              </a:ext>
            </a:extLst>
          </p:cNvPr>
          <p:cNvSpPr txBox="1"/>
          <p:nvPr/>
        </p:nvSpPr>
        <p:spPr>
          <a:xfrm>
            <a:off x="10353482" y="1714303"/>
            <a:ext cx="3428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sz="150">
                <a:solidFill>
                  <a:schemeClr val="bg1">
                    <a:lumMod val="50000"/>
                  </a:schemeClr>
                </a:solidFill>
                <a:latin typeface="Ink Free" panose="03080402000500000000" pitchFamily="66" charset="0"/>
              </a:rPr>
              <a:t>Mogadishu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FD9C6D-190B-3841-AF71-562F986CDA4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10399061" y="1293204"/>
            <a:ext cx="86432" cy="12987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C9E242E1-32E0-7349-8B39-7B1BCC2A5C5D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</a:blip>
          <a:stretch>
            <a:fillRect/>
          </a:stretch>
        </p:blipFill>
        <p:spPr>
          <a:xfrm>
            <a:off x="10328261" y="1673703"/>
            <a:ext cx="241225" cy="302335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29E447FE-03C6-BC41-9BCA-A82ECF7A5ACA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000"/>
          </a:blip>
          <a:stretch>
            <a:fillRect/>
          </a:stretch>
        </p:blipFill>
        <p:spPr>
          <a:xfrm flipH="1">
            <a:off x="10361488" y="1428910"/>
            <a:ext cx="205574" cy="14973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D44F0CEA-984C-F947-A7BF-84319CC6D2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10399061" y="1524483"/>
            <a:ext cx="132873" cy="571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6B919B0-824B-374E-8BFA-B537FF21476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791389" y="-452632"/>
            <a:ext cx="791389" cy="333893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2BA6A9BC-DF1B-D447-B11A-5D395DD61686}"/>
              </a:ext>
            </a:extLst>
          </p:cNvPr>
          <p:cNvSpPr txBox="1"/>
          <p:nvPr/>
        </p:nvSpPr>
        <p:spPr>
          <a:xfrm>
            <a:off x="4061839" y="6921396"/>
            <a:ext cx="1226939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DE" sz="2250">
                <a:latin typeface="Ink Free" panose="020F0502020204030204" pitchFamily="34" charset="0"/>
                <a:cs typeface="Ink Free" panose="020F0502020204030204" pitchFamily="34" charset="0"/>
              </a:rPr>
              <a:t>Malu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1136C2C-F6ED-2747-8BA0-3DC42DA1B6C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38941" y="-3419018"/>
            <a:ext cx="68609" cy="3084158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D1A56AC3-28E1-C746-9F87-1051639253FC}"/>
              </a:ext>
            </a:extLst>
          </p:cNvPr>
          <p:cNvSpPr txBox="1"/>
          <p:nvPr/>
        </p:nvSpPr>
        <p:spPr>
          <a:xfrm>
            <a:off x="-2908050" y="1029099"/>
            <a:ext cx="263947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DE" sz="3000" b="1">
                <a:latin typeface="Ink Free" panose="03080402000500000000" pitchFamily="66" charset="0"/>
              </a:rPr>
              <a:t>Quali</a:t>
            </a:r>
            <a:r>
              <a:rPr lang="en-DE" sz="3000">
                <a:latin typeface="Ink Free" panose="03080402000500000000" pitchFamily="66" charset="0"/>
              </a:rPr>
              <a:t>tative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4E55C47-BDC1-2042-8CD5-869F683B61C3}"/>
              </a:ext>
            </a:extLst>
          </p:cNvPr>
          <p:cNvSpPr txBox="1"/>
          <p:nvPr/>
        </p:nvSpPr>
        <p:spPr>
          <a:xfrm>
            <a:off x="9144000" y="-865775"/>
            <a:ext cx="263947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sz="3000" b="1">
                <a:latin typeface="Ink Free" panose="03080402000500000000" pitchFamily="66" charset="0"/>
              </a:rPr>
              <a:t>Quanti</a:t>
            </a:r>
            <a:r>
              <a:rPr lang="en-DE" sz="3000">
                <a:latin typeface="Ink Free" panose="03080402000500000000" pitchFamily="66" charset="0"/>
              </a:rPr>
              <a:t>tative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092C238-74DD-6045-8849-BE82B0D6ABD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57789" y="623331"/>
            <a:ext cx="2486533" cy="2080237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05BE39EA-8051-BE4E-A3DF-3E3FF86AD69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866282" y="7114564"/>
            <a:ext cx="1942013" cy="1886413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15BE847A-AAE9-6A4D-816A-E15A758D2F0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984538" y="3699876"/>
            <a:ext cx="766061" cy="1591051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F5B34506-2DDE-B74D-A55C-6AD6ED4F09F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601508" y="1515127"/>
            <a:ext cx="529671" cy="1021508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9599B64E-7B08-1B4E-8FD5-846CB9AE47C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flipH="1">
            <a:off x="-1608299" y="7129145"/>
            <a:ext cx="924935" cy="57150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43CFA779-F00F-EB48-A8EF-D9BC0E11592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10800000">
            <a:off x="3051074" y="7040567"/>
            <a:ext cx="3267075" cy="1167314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8278BA8D-7443-3D40-A78E-83FE18EE5E2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11207622">
            <a:off x="2625840" y="-1160429"/>
            <a:ext cx="3409950" cy="8001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6D745A4-0A16-1048-8124-8F202C119D5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414238" y="3709787"/>
            <a:ext cx="766388" cy="96054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D95259E6-EB42-A84B-B82B-716CEA4F72D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22330" y="-1243967"/>
            <a:ext cx="1522274" cy="11805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C657412-BED1-B042-9E96-2AF9FF7B01EA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-1936126" y="3201350"/>
            <a:ext cx="695620" cy="87184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31259783-B6A6-AF4C-B833-529F8E705A1A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 flipH="1">
            <a:off x="-1588316" y="2026059"/>
            <a:ext cx="1077216" cy="7587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FFCCB4E-5951-984E-8A66-1A590DD8A74E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67327" y="7530104"/>
            <a:ext cx="678383" cy="850241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5DDF8724-8BD7-334E-9029-3E52A95FC9C0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20214" y="7265536"/>
            <a:ext cx="382727" cy="116731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32BE059-3F4C-3649-B3A6-6457A26B170F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8812" y="-580934"/>
            <a:ext cx="261208" cy="41948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D1BD757-02DB-D945-B6F1-48EAAA745B64}"/>
              </a:ext>
            </a:extLst>
          </p:cNvPr>
          <p:cNvPicPr>
            <a:picLocks noChangeAspect="1"/>
          </p:cNvPicPr>
          <p:nvPr/>
        </p:nvPicPr>
        <p:blipFill>
          <a:blip r:embed="rId23">
            <a:alphaModFix amt="0"/>
          </a:blip>
          <a:stretch>
            <a:fillRect/>
          </a:stretch>
        </p:blipFill>
        <p:spPr>
          <a:xfrm flipV="1">
            <a:off x="4434947" y="3296660"/>
            <a:ext cx="614017" cy="34289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85899B02-015A-A94D-942A-1B9FEC8EFF17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 rot="3120097">
            <a:off x="1112003" y="3273545"/>
            <a:ext cx="263484" cy="29468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502C9EE-53C9-5042-8BCD-60140F17C161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5254733" y="4141186"/>
            <a:ext cx="266700" cy="314325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39209317-5C1A-DC42-9DB9-13EA1C7831C7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5251851" y="3810980"/>
            <a:ext cx="272465" cy="272465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7EAADB9E-578A-AD4D-9CA2-DFBB5B191D12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3945006" y="3442360"/>
            <a:ext cx="282944" cy="272465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64EAA608-D2AC-154C-AC4C-2834A9797DB7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3981766" y="4144988"/>
            <a:ext cx="282944" cy="326473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F9653D50-0E69-4144-B8FC-F26B0D3EBE08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4664352" y="3858243"/>
            <a:ext cx="282943" cy="282943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1CE6DDEB-FD7D-204F-8A9C-B6C2B1C68436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4657107" y="4190057"/>
            <a:ext cx="282944" cy="282944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833F301E-2D2A-BC47-A972-E1034AE0A527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3981767" y="3782809"/>
            <a:ext cx="266700" cy="2667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360930B-7FF0-B842-B92E-2AF658BFC5DA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1690535" y="2342107"/>
            <a:ext cx="414991" cy="38905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1E8C6F3-5E1E-9C41-B42C-0DE55DEEB81A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3343984" y="1781375"/>
            <a:ext cx="190031" cy="274488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A8877F9-B9E0-0749-BDF6-27D3DFFFBE40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 flipV="1">
            <a:off x="3557689" y="4437457"/>
            <a:ext cx="2982549" cy="16655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0F3DEFD-8013-7641-B94F-B59054454637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1243744" y="2990012"/>
            <a:ext cx="1260002" cy="14639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94F6908-3CA8-5B44-9C4A-E5F214F2E09D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1283149" y="2928047"/>
            <a:ext cx="91994" cy="306648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E6CF42BA-E425-324B-826F-D0DDB9A69746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102094" y="124732"/>
            <a:ext cx="346394" cy="304406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BBAD569A-079D-A243-BADB-C4B8E4068D4A}"/>
              </a:ext>
            </a:extLst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 rot="21269115">
            <a:off x="520159" y="91898"/>
            <a:ext cx="244132" cy="370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3254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E123CE10-68F0-984F-9036-E35C0B78F951}"/>
              </a:ext>
            </a:extLst>
          </p:cNvPr>
          <p:cNvSpPr txBox="1"/>
          <p:nvPr/>
        </p:nvSpPr>
        <p:spPr>
          <a:xfrm>
            <a:off x="10295186" y="1661034"/>
            <a:ext cx="34289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sz="150">
                <a:solidFill>
                  <a:schemeClr val="bg1">
                    <a:lumMod val="50000"/>
                  </a:schemeClr>
                </a:solidFill>
                <a:latin typeface="Ink Free" panose="03080402000500000000" pitchFamily="66" charset="0"/>
              </a:rPr>
              <a:t>18 years</a:t>
            </a:r>
          </a:p>
          <a:p>
            <a:r>
              <a:rPr lang="en-GB" sz="150">
                <a:solidFill>
                  <a:schemeClr val="bg1">
                    <a:lumMod val="50000"/>
                  </a:schemeClr>
                </a:solidFill>
                <a:latin typeface="Ink Free" panose="03080402000500000000" pitchFamily="66" charset="0"/>
              </a:rPr>
              <a:t>M</a:t>
            </a:r>
            <a:r>
              <a:rPr lang="en-DE" sz="150">
                <a:solidFill>
                  <a:schemeClr val="bg1">
                    <a:lumMod val="50000"/>
                  </a:schemeClr>
                </a:solidFill>
                <a:latin typeface="Ink Free" panose="03080402000500000000" pitchFamily="66" charset="0"/>
              </a:rPr>
              <a:t>ale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F8D077B-1D59-DB44-9813-45F0E892A81C}"/>
              </a:ext>
            </a:extLst>
          </p:cNvPr>
          <p:cNvSpPr txBox="1"/>
          <p:nvPr/>
        </p:nvSpPr>
        <p:spPr>
          <a:xfrm>
            <a:off x="10353482" y="1714303"/>
            <a:ext cx="3428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sz="150">
                <a:solidFill>
                  <a:schemeClr val="bg1">
                    <a:lumMod val="50000"/>
                  </a:schemeClr>
                </a:solidFill>
                <a:latin typeface="Ink Free" panose="03080402000500000000" pitchFamily="66" charset="0"/>
              </a:rPr>
              <a:t>Mogadishu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FD9C6D-190B-3841-AF71-562F986CDA4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10399061" y="1293204"/>
            <a:ext cx="86432" cy="12987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C9E242E1-32E0-7349-8B39-7B1BCC2A5C5D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</a:blip>
          <a:stretch>
            <a:fillRect/>
          </a:stretch>
        </p:blipFill>
        <p:spPr>
          <a:xfrm>
            <a:off x="10328261" y="1673703"/>
            <a:ext cx="241225" cy="302335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29E447FE-03C6-BC41-9BCA-A82ECF7A5ACA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000"/>
          </a:blip>
          <a:stretch>
            <a:fillRect/>
          </a:stretch>
        </p:blipFill>
        <p:spPr>
          <a:xfrm flipH="1">
            <a:off x="10361488" y="1428910"/>
            <a:ext cx="205574" cy="14973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D44F0CEA-984C-F947-A7BF-84319CC6D2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10399061" y="1524483"/>
            <a:ext cx="132873" cy="571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6B919B0-824B-374E-8BFA-B537FF21476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791389" y="-452632"/>
            <a:ext cx="791389" cy="333893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2BA6A9BC-DF1B-D447-B11A-5D395DD61686}"/>
              </a:ext>
            </a:extLst>
          </p:cNvPr>
          <p:cNvSpPr txBox="1"/>
          <p:nvPr/>
        </p:nvSpPr>
        <p:spPr>
          <a:xfrm>
            <a:off x="4061839" y="6921396"/>
            <a:ext cx="1226939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DE" sz="2250">
                <a:latin typeface="Ink Free" panose="020F0502020204030204" pitchFamily="34" charset="0"/>
                <a:cs typeface="Ink Free" panose="020F0502020204030204" pitchFamily="34" charset="0"/>
              </a:rPr>
              <a:t>Malu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1136C2C-F6ED-2747-8BA0-3DC42DA1B6C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38941" y="-3419018"/>
            <a:ext cx="68609" cy="3084158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D1A56AC3-28E1-C746-9F87-1051639253FC}"/>
              </a:ext>
            </a:extLst>
          </p:cNvPr>
          <p:cNvSpPr txBox="1"/>
          <p:nvPr/>
        </p:nvSpPr>
        <p:spPr>
          <a:xfrm>
            <a:off x="-2908050" y="1029099"/>
            <a:ext cx="263947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DE" sz="3000" b="1">
                <a:latin typeface="Ink Free" panose="03080402000500000000" pitchFamily="66" charset="0"/>
              </a:rPr>
              <a:t>Quali</a:t>
            </a:r>
            <a:r>
              <a:rPr lang="en-DE" sz="3000">
                <a:latin typeface="Ink Free" panose="03080402000500000000" pitchFamily="66" charset="0"/>
              </a:rPr>
              <a:t>tative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4E55C47-BDC1-2042-8CD5-869F683B61C3}"/>
              </a:ext>
            </a:extLst>
          </p:cNvPr>
          <p:cNvSpPr txBox="1"/>
          <p:nvPr/>
        </p:nvSpPr>
        <p:spPr>
          <a:xfrm>
            <a:off x="9144000" y="-865775"/>
            <a:ext cx="263947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sz="3000" b="1">
                <a:latin typeface="Ink Free" panose="03080402000500000000" pitchFamily="66" charset="0"/>
              </a:rPr>
              <a:t>Quanti</a:t>
            </a:r>
            <a:r>
              <a:rPr lang="en-DE" sz="3000">
                <a:latin typeface="Ink Free" panose="03080402000500000000" pitchFamily="66" charset="0"/>
              </a:rPr>
              <a:t>tative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092C238-74DD-6045-8849-BE82B0D6ABD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57789" y="623331"/>
            <a:ext cx="2486533" cy="2080237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05BE39EA-8051-BE4E-A3DF-3E3FF86AD69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866282" y="7114564"/>
            <a:ext cx="1942013" cy="1886413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15BE847A-AAE9-6A4D-816A-E15A758D2F0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984538" y="3699876"/>
            <a:ext cx="766061" cy="1591051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F5B34506-2DDE-B74D-A55C-6AD6ED4F09F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601508" y="1515127"/>
            <a:ext cx="529671" cy="1021508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9599B64E-7B08-1B4E-8FD5-846CB9AE47C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flipH="1">
            <a:off x="-1608299" y="7129145"/>
            <a:ext cx="924935" cy="57150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43CFA779-F00F-EB48-A8EF-D9BC0E11592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10800000">
            <a:off x="3051074" y="7040567"/>
            <a:ext cx="3267075" cy="1167314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8278BA8D-7443-3D40-A78E-83FE18EE5E2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11207622">
            <a:off x="2625840" y="-1160429"/>
            <a:ext cx="3409950" cy="8001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6D745A4-0A16-1048-8124-8F202C119D5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414238" y="3709787"/>
            <a:ext cx="766388" cy="96054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D95259E6-EB42-A84B-B82B-716CEA4F72D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22330" y="-1243967"/>
            <a:ext cx="1522274" cy="11805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C657412-BED1-B042-9E96-2AF9FF7B01EA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-1936126" y="3201350"/>
            <a:ext cx="695620" cy="87184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31259783-B6A6-AF4C-B833-529F8E705A1A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 flipH="1">
            <a:off x="-1588316" y="2026059"/>
            <a:ext cx="1077216" cy="7587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FFCCB4E-5951-984E-8A66-1A590DD8A74E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67327" y="7530104"/>
            <a:ext cx="678383" cy="850241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5DDF8724-8BD7-334E-9029-3E52A95FC9C0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20214" y="7265536"/>
            <a:ext cx="382727" cy="116731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32BE059-3F4C-3649-B3A6-6457A26B170F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8812" y="-580934"/>
            <a:ext cx="261208" cy="419486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85899B02-015A-A94D-942A-1B9FEC8EFF17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 rot="3120097">
            <a:off x="1756009" y="3236722"/>
            <a:ext cx="263484" cy="29468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502C9EE-53C9-5042-8BCD-60140F17C161}"/>
              </a:ext>
            </a:extLst>
          </p:cNvPr>
          <p:cNvPicPr>
            <a:picLocks noChangeAspect="1"/>
          </p:cNvPicPr>
          <p:nvPr/>
        </p:nvPicPr>
        <p:blipFill>
          <a:blip r:embed="rId2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254733" y="4141186"/>
            <a:ext cx="266700" cy="314325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39209317-5C1A-DC42-9DB9-13EA1C7831C7}"/>
              </a:ext>
            </a:extLst>
          </p:cNvPr>
          <p:cNvPicPr>
            <a:picLocks noChangeAspect="1"/>
          </p:cNvPicPr>
          <p:nvPr/>
        </p:nvPicPr>
        <p:blipFill>
          <a:blip r:embed="rId2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251851" y="3810980"/>
            <a:ext cx="272465" cy="272465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7EAADB9E-578A-AD4D-9CA2-DFBB5B191D12}"/>
              </a:ext>
            </a:extLst>
          </p:cNvPr>
          <p:cNvPicPr>
            <a:picLocks noChangeAspect="1"/>
          </p:cNvPicPr>
          <p:nvPr/>
        </p:nvPicPr>
        <p:blipFill>
          <a:blip r:embed="rId26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945006" y="3442360"/>
            <a:ext cx="282944" cy="272465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64EAA608-D2AC-154C-AC4C-2834A9797DB7}"/>
              </a:ext>
            </a:extLst>
          </p:cNvPr>
          <p:cNvPicPr>
            <a:picLocks noChangeAspect="1"/>
          </p:cNvPicPr>
          <p:nvPr/>
        </p:nvPicPr>
        <p:blipFill>
          <a:blip r:embed="rId27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981766" y="4144988"/>
            <a:ext cx="282944" cy="326473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F9653D50-0E69-4144-B8FC-F26B0D3EBE08}"/>
              </a:ext>
            </a:extLst>
          </p:cNvPr>
          <p:cNvPicPr>
            <a:picLocks noChangeAspect="1"/>
          </p:cNvPicPr>
          <p:nvPr/>
        </p:nvPicPr>
        <p:blipFill>
          <a:blip r:embed="rId28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664352" y="3858243"/>
            <a:ext cx="282943" cy="282943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1CE6DDEB-FD7D-204F-8A9C-B6C2B1C68436}"/>
              </a:ext>
            </a:extLst>
          </p:cNvPr>
          <p:cNvPicPr>
            <a:picLocks noChangeAspect="1"/>
          </p:cNvPicPr>
          <p:nvPr/>
        </p:nvPicPr>
        <p:blipFill>
          <a:blip r:embed="rId28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657107" y="4190057"/>
            <a:ext cx="282944" cy="282944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833F301E-2D2A-BC47-A972-E1034AE0A527}"/>
              </a:ext>
            </a:extLst>
          </p:cNvPr>
          <p:cNvPicPr>
            <a:picLocks noChangeAspect="1"/>
          </p:cNvPicPr>
          <p:nvPr/>
        </p:nvPicPr>
        <p:blipFill>
          <a:blip r:embed="rId28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981767" y="3782809"/>
            <a:ext cx="266700" cy="2667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360930B-7FF0-B842-B92E-2AF658BFC5DA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1690535" y="2342107"/>
            <a:ext cx="414991" cy="38905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1E8C6F3-5E1E-9C41-B42C-0DE55DEEB81A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3343984" y="1781375"/>
            <a:ext cx="190031" cy="274488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A8877F9-B9E0-0749-BDF6-27D3DFFFBE40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 flipV="1">
            <a:off x="3557689" y="4437457"/>
            <a:ext cx="2982549" cy="16655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0F3DEFD-8013-7641-B94F-B59054454637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1243744" y="2990012"/>
            <a:ext cx="1260002" cy="14639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94F6908-3CA8-5B44-9C4A-E5F214F2E09D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1919035" y="2909882"/>
            <a:ext cx="91994" cy="306648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7DE7A01F-FD88-AE46-B457-5D44252DCB4E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102094" y="124732"/>
            <a:ext cx="346394" cy="304406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64025C12-122D-3D4C-B832-3E8DF1F5A01F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 rot="21269115">
            <a:off x="520159" y="91898"/>
            <a:ext cx="244132" cy="370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528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D357762-64A0-D74D-B2D6-0786D6082A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7764" y="1063663"/>
            <a:ext cx="3704206" cy="464260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E123CE10-68F0-984F-9036-E35C0B78F951}"/>
              </a:ext>
            </a:extLst>
          </p:cNvPr>
          <p:cNvSpPr txBox="1"/>
          <p:nvPr/>
        </p:nvSpPr>
        <p:spPr>
          <a:xfrm>
            <a:off x="10295186" y="1661034"/>
            <a:ext cx="34289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sz="150">
                <a:solidFill>
                  <a:schemeClr val="bg1">
                    <a:lumMod val="50000"/>
                  </a:schemeClr>
                </a:solidFill>
                <a:latin typeface="Ink Free" panose="03080402000500000000" pitchFamily="66" charset="0"/>
              </a:rPr>
              <a:t>18 years</a:t>
            </a:r>
          </a:p>
          <a:p>
            <a:r>
              <a:rPr lang="en-GB" sz="150">
                <a:solidFill>
                  <a:schemeClr val="bg1">
                    <a:lumMod val="50000"/>
                  </a:schemeClr>
                </a:solidFill>
                <a:latin typeface="Ink Free" panose="03080402000500000000" pitchFamily="66" charset="0"/>
              </a:rPr>
              <a:t>M</a:t>
            </a:r>
            <a:r>
              <a:rPr lang="en-DE" sz="150">
                <a:solidFill>
                  <a:schemeClr val="bg1">
                    <a:lumMod val="50000"/>
                  </a:schemeClr>
                </a:solidFill>
                <a:latin typeface="Ink Free" panose="03080402000500000000" pitchFamily="66" charset="0"/>
              </a:rPr>
              <a:t>ale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F8D077B-1D59-DB44-9813-45F0E892A81C}"/>
              </a:ext>
            </a:extLst>
          </p:cNvPr>
          <p:cNvSpPr txBox="1"/>
          <p:nvPr/>
        </p:nvSpPr>
        <p:spPr>
          <a:xfrm>
            <a:off x="10353482" y="1714303"/>
            <a:ext cx="3428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sz="150">
                <a:solidFill>
                  <a:schemeClr val="bg1">
                    <a:lumMod val="50000"/>
                  </a:schemeClr>
                </a:solidFill>
                <a:latin typeface="Ink Free" panose="03080402000500000000" pitchFamily="66" charset="0"/>
              </a:rPr>
              <a:t>Mogadishu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FD9C6D-190B-3841-AF71-562F986CDA4E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0"/>
          </a:blip>
          <a:stretch>
            <a:fillRect/>
          </a:stretch>
        </p:blipFill>
        <p:spPr>
          <a:xfrm>
            <a:off x="10399061" y="1293204"/>
            <a:ext cx="86432" cy="12987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C9E242E1-32E0-7349-8B39-7B1BCC2A5C5D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</a:blip>
          <a:stretch>
            <a:fillRect/>
          </a:stretch>
        </p:blipFill>
        <p:spPr>
          <a:xfrm>
            <a:off x="10328261" y="1673703"/>
            <a:ext cx="241225" cy="302335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29E447FE-03C6-BC41-9BCA-A82ECF7A5ACA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5000"/>
          </a:blip>
          <a:stretch>
            <a:fillRect/>
          </a:stretch>
        </p:blipFill>
        <p:spPr>
          <a:xfrm flipH="1">
            <a:off x="10361488" y="1428910"/>
            <a:ext cx="205574" cy="14973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D44F0CEA-984C-F947-A7BF-84319CC6D20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10399061" y="1524483"/>
            <a:ext cx="132873" cy="571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6B919B0-824B-374E-8BFA-B537FF21476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791389" y="-452632"/>
            <a:ext cx="791389" cy="333893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2BA6A9BC-DF1B-D447-B11A-5D395DD61686}"/>
              </a:ext>
            </a:extLst>
          </p:cNvPr>
          <p:cNvSpPr txBox="1"/>
          <p:nvPr/>
        </p:nvSpPr>
        <p:spPr>
          <a:xfrm>
            <a:off x="4061839" y="6921396"/>
            <a:ext cx="1226939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DE" sz="2250">
                <a:latin typeface="Ink Free" panose="020F0502020204030204" pitchFamily="34" charset="0"/>
                <a:cs typeface="Ink Free" panose="020F0502020204030204" pitchFamily="34" charset="0"/>
              </a:rPr>
              <a:t>Malu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1136C2C-F6ED-2747-8BA0-3DC42DA1B6C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38941" y="-3419018"/>
            <a:ext cx="68609" cy="3084158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D1A56AC3-28E1-C746-9F87-1051639253FC}"/>
              </a:ext>
            </a:extLst>
          </p:cNvPr>
          <p:cNvSpPr txBox="1"/>
          <p:nvPr/>
        </p:nvSpPr>
        <p:spPr>
          <a:xfrm>
            <a:off x="-2908050" y="1029099"/>
            <a:ext cx="263947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DE" sz="3000" b="1">
                <a:latin typeface="Ink Free" panose="03080402000500000000" pitchFamily="66" charset="0"/>
              </a:rPr>
              <a:t>Quali</a:t>
            </a:r>
            <a:r>
              <a:rPr lang="en-DE" sz="3000">
                <a:latin typeface="Ink Free" panose="03080402000500000000" pitchFamily="66" charset="0"/>
              </a:rPr>
              <a:t>tative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4E55C47-BDC1-2042-8CD5-869F683B61C3}"/>
              </a:ext>
            </a:extLst>
          </p:cNvPr>
          <p:cNvSpPr txBox="1"/>
          <p:nvPr/>
        </p:nvSpPr>
        <p:spPr>
          <a:xfrm>
            <a:off x="9144000" y="-865775"/>
            <a:ext cx="263947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sz="3000" b="1">
                <a:latin typeface="Ink Free" panose="03080402000500000000" pitchFamily="66" charset="0"/>
              </a:rPr>
              <a:t>Quanti</a:t>
            </a:r>
            <a:r>
              <a:rPr lang="en-DE" sz="3000">
                <a:latin typeface="Ink Free" panose="03080402000500000000" pitchFamily="66" charset="0"/>
              </a:rPr>
              <a:t>tative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092C238-74DD-6045-8849-BE82B0D6ABD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57789" y="623331"/>
            <a:ext cx="2486533" cy="2080237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05BE39EA-8051-BE4E-A3DF-3E3FF86AD69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866282" y="7114564"/>
            <a:ext cx="1942013" cy="1886413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15BE847A-AAE9-6A4D-816A-E15A758D2F0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984538" y="3699876"/>
            <a:ext cx="766061" cy="1591051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F5B34506-2DDE-B74D-A55C-6AD6ED4F09F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601508" y="1515127"/>
            <a:ext cx="529671" cy="1021508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9599B64E-7B08-1B4E-8FD5-846CB9AE47C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flipH="1">
            <a:off x="-1608299" y="7129145"/>
            <a:ext cx="924935" cy="57150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43CFA779-F00F-EB48-A8EF-D9BC0E11592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10800000">
            <a:off x="3051074" y="7040567"/>
            <a:ext cx="3267075" cy="1167314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8278BA8D-7443-3D40-A78E-83FE18EE5E27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11207622">
            <a:off x="2625840" y="-1160429"/>
            <a:ext cx="3409950" cy="8001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6D745A4-0A16-1048-8124-8F202C119D5B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414238" y="3709787"/>
            <a:ext cx="766388" cy="96054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D95259E6-EB42-A84B-B82B-716CEA4F72DE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022330" y="-1243967"/>
            <a:ext cx="1522274" cy="11805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C657412-BED1-B042-9E96-2AF9FF7B01EA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-1936126" y="3201350"/>
            <a:ext cx="695620" cy="87184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31259783-B6A6-AF4C-B833-529F8E705A1A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 flipH="1">
            <a:off x="-1588316" y="2026059"/>
            <a:ext cx="1077216" cy="7587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FFCCB4E-5951-984E-8A66-1A590DD8A74E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67327" y="7530104"/>
            <a:ext cx="678383" cy="850241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5DDF8724-8BD7-334E-9029-3E52A95FC9C0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20214" y="7265536"/>
            <a:ext cx="382727" cy="116731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32BE059-3F4C-3649-B3A6-6457A26B170F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48812" y="-580934"/>
            <a:ext cx="261208" cy="41948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D1BD757-02DB-D945-B6F1-48EAAA745B64}"/>
              </a:ext>
            </a:extLst>
          </p:cNvPr>
          <p:cNvPicPr>
            <a:picLocks noChangeAspect="1"/>
          </p:cNvPicPr>
          <p:nvPr/>
        </p:nvPicPr>
        <p:blipFill>
          <a:blip r:embed="rId24">
            <a:alphaModFix amt="0"/>
          </a:blip>
          <a:stretch>
            <a:fillRect/>
          </a:stretch>
        </p:blipFill>
        <p:spPr>
          <a:xfrm flipV="1">
            <a:off x="4434947" y="3296660"/>
            <a:ext cx="614017" cy="34289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85899B02-015A-A94D-942A-1B9FEC8EFF17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 rot="3120097">
            <a:off x="1371992" y="2556225"/>
            <a:ext cx="263484" cy="29468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502C9EE-53C9-5042-8BCD-60140F17C161}"/>
              </a:ext>
            </a:extLst>
          </p:cNvPr>
          <p:cNvPicPr>
            <a:picLocks noChangeAspect="1"/>
          </p:cNvPicPr>
          <p:nvPr/>
        </p:nvPicPr>
        <p:blipFill>
          <a:blip r:embed="rId26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525865" y="5045572"/>
            <a:ext cx="138503" cy="163236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39209317-5C1A-DC42-9DB9-13EA1C7831C7}"/>
              </a:ext>
            </a:extLst>
          </p:cNvPr>
          <p:cNvPicPr>
            <a:picLocks noChangeAspect="1"/>
          </p:cNvPicPr>
          <p:nvPr/>
        </p:nvPicPr>
        <p:blipFill>
          <a:blip r:embed="rId27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60016" y="3563128"/>
            <a:ext cx="155572" cy="155572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7EAADB9E-578A-AD4D-9CA2-DFBB5B191D12}"/>
              </a:ext>
            </a:extLst>
          </p:cNvPr>
          <p:cNvPicPr>
            <a:picLocks noChangeAspect="1"/>
          </p:cNvPicPr>
          <p:nvPr/>
        </p:nvPicPr>
        <p:blipFill>
          <a:blip r:embed="rId28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208256" y="3648289"/>
            <a:ext cx="155572" cy="149810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64EAA608-D2AC-154C-AC4C-2834A9797DB7}"/>
              </a:ext>
            </a:extLst>
          </p:cNvPr>
          <p:cNvPicPr>
            <a:picLocks noChangeAspect="1"/>
          </p:cNvPicPr>
          <p:nvPr/>
        </p:nvPicPr>
        <p:blipFill>
          <a:blip r:embed="rId29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061839" y="3999714"/>
            <a:ext cx="141472" cy="163236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F9653D50-0E69-4144-B8FC-F26B0D3EBE08}"/>
              </a:ext>
            </a:extLst>
          </p:cNvPr>
          <p:cNvPicPr>
            <a:picLocks noChangeAspect="1"/>
          </p:cNvPicPr>
          <p:nvPr/>
        </p:nvPicPr>
        <p:blipFill>
          <a:blip r:embed="rId30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39866" y="4037893"/>
            <a:ext cx="163236" cy="163236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1CE6DDEB-FD7D-204F-8A9C-B6C2B1C68436}"/>
              </a:ext>
            </a:extLst>
          </p:cNvPr>
          <p:cNvPicPr>
            <a:picLocks noChangeAspect="1"/>
          </p:cNvPicPr>
          <p:nvPr/>
        </p:nvPicPr>
        <p:blipFill>
          <a:blip r:embed="rId30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173191" y="4385551"/>
            <a:ext cx="163236" cy="163236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833F301E-2D2A-BC47-A972-E1034AE0A527}"/>
              </a:ext>
            </a:extLst>
          </p:cNvPr>
          <p:cNvPicPr>
            <a:picLocks noChangeAspect="1"/>
          </p:cNvPicPr>
          <p:nvPr/>
        </p:nvPicPr>
        <p:blipFill>
          <a:blip r:embed="rId30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769796" y="2240419"/>
            <a:ext cx="203375" cy="2033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360930B-7FF0-B842-B92E-2AF658BFC5DA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1690535" y="2342107"/>
            <a:ext cx="414991" cy="38905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1E8C6F3-5E1E-9C41-B42C-0DE55DEEB81A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2585964" y="-3101001"/>
            <a:ext cx="190031" cy="274488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A8877F9-B9E0-0749-BDF6-27D3DFFFBE40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 flipV="1">
            <a:off x="3557689" y="7012881"/>
            <a:ext cx="2982549" cy="16655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0F3DEFD-8013-7641-B94F-B59054454637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1243744" y="2990012"/>
            <a:ext cx="1260002" cy="14639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94F6908-3CA8-5B44-9C4A-E5F214F2E09D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1919035" y="2909882"/>
            <a:ext cx="91994" cy="306648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DE9FD299-34BB-424B-A20A-11D6B7968DAF}"/>
              </a:ext>
            </a:extLst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102094" y="124732"/>
            <a:ext cx="346394" cy="304406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F17995B8-5879-5141-A696-A26C75BAEC6A}"/>
              </a:ext>
            </a:extLst>
      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 rot="21269115">
            <a:off x="520159" y="91898"/>
            <a:ext cx="244132" cy="370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8732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D357762-64A0-D74D-B2D6-0786D6082A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9351" y="1007705"/>
            <a:ext cx="2281579" cy="285957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E123CE10-68F0-984F-9036-E35C0B78F951}"/>
              </a:ext>
            </a:extLst>
          </p:cNvPr>
          <p:cNvSpPr txBox="1"/>
          <p:nvPr/>
        </p:nvSpPr>
        <p:spPr>
          <a:xfrm>
            <a:off x="10295186" y="1661034"/>
            <a:ext cx="34289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sz="150">
                <a:solidFill>
                  <a:schemeClr val="bg1">
                    <a:lumMod val="50000"/>
                  </a:schemeClr>
                </a:solidFill>
                <a:latin typeface="Ink Free" panose="03080402000500000000" pitchFamily="66" charset="0"/>
              </a:rPr>
              <a:t>18 years</a:t>
            </a:r>
          </a:p>
          <a:p>
            <a:r>
              <a:rPr lang="en-GB" sz="150">
                <a:solidFill>
                  <a:schemeClr val="bg1">
                    <a:lumMod val="50000"/>
                  </a:schemeClr>
                </a:solidFill>
                <a:latin typeface="Ink Free" panose="03080402000500000000" pitchFamily="66" charset="0"/>
              </a:rPr>
              <a:t>M</a:t>
            </a:r>
            <a:r>
              <a:rPr lang="en-DE" sz="150">
                <a:solidFill>
                  <a:schemeClr val="bg1">
                    <a:lumMod val="50000"/>
                  </a:schemeClr>
                </a:solidFill>
                <a:latin typeface="Ink Free" panose="03080402000500000000" pitchFamily="66" charset="0"/>
              </a:rPr>
              <a:t>ale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F8D077B-1D59-DB44-9813-45F0E892A81C}"/>
              </a:ext>
            </a:extLst>
          </p:cNvPr>
          <p:cNvSpPr txBox="1"/>
          <p:nvPr/>
        </p:nvSpPr>
        <p:spPr>
          <a:xfrm>
            <a:off x="10353482" y="1714303"/>
            <a:ext cx="3428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sz="150">
                <a:solidFill>
                  <a:schemeClr val="bg1">
                    <a:lumMod val="50000"/>
                  </a:schemeClr>
                </a:solidFill>
                <a:latin typeface="Ink Free" panose="03080402000500000000" pitchFamily="66" charset="0"/>
              </a:rPr>
              <a:t>Mogadishu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FD9C6D-190B-3841-AF71-562F986CDA4E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0"/>
          </a:blip>
          <a:stretch>
            <a:fillRect/>
          </a:stretch>
        </p:blipFill>
        <p:spPr>
          <a:xfrm>
            <a:off x="10399061" y="1293204"/>
            <a:ext cx="86432" cy="12987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C9E242E1-32E0-7349-8B39-7B1BCC2A5C5D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</a:blip>
          <a:stretch>
            <a:fillRect/>
          </a:stretch>
        </p:blipFill>
        <p:spPr>
          <a:xfrm>
            <a:off x="10328261" y="1673703"/>
            <a:ext cx="241225" cy="302335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29E447FE-03C6-BC41-9BCA-A82ECF7A5ACA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5000"/>
          </a:blip>
          <a:stretch>
            <a:fillRect/>
          </a:stretch>
        </p:blipFill>
        <p:spPr>
          <a:xfrm flipH="1">
            <a:off x="10361488" y="1428910"/>
            <a:ext cx="205574" cy="14973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D44F0CEA-984C-F947-A7BF-84319CC6D20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10399061" y="1524483"/>
            <a:ext cx="132873" cy="571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6B919B0-824B-374E-8BFA-B537FF21476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791389" y="-452632"/>
            <a:ext cx="791389" cy="333893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2BA6A9BC-DF1B-D447-B11A-5D395DD61686}"/>
              </a:ext>
            </a:extLst>
          </p:cNvPr>
          <p:cNvSpPr txBox="1"/>
          <p:nvPr/>
        </p:nvSpPr>
        <p:spPr>
          <a:xfrm>
            <a:off x="4061839" y="6921396"/>
            <a:ext cx="1226939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DE" sz="2250">
                <a:latin typeface="Ink Free" panose="020F0502020204030204" pitchFamily="34" charset="0"/>
                <a:cs typeface="Ink Free" panose="020F0502020204030204" pitchFamily="34" charset="0"/>
              </a:rPr>
              <a:t>Malu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1136C2C-F6ED-2747-8BA0-3DC42DA1B6C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38941" y="-3419018"/>
            <a:ext cx="68609" cy="3084158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D1A56AC3-28E1-C746-9F87-1051639253FC}"/>
              </a:ext>
            </a:extLst>
          </p:cNvPr>
          <p:cNvSpPr txBox="1"/>
          <p:nvPr/>
        </p:nvSpPr>
        <p:spPr>
          <a:xfrm>
            <a:off x="-2908050" y="1029099"/>
            <a:ext cx="263947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DE" sz="3000" b="1">
                <a:latin typeface="Ink Free" panose="03080402000500000000" pitchFamily="66" charset="0"/>
              </a:rPr>
              <a:t>Quali</a:t>
            </a:r>
            <a:r>
              <a:rPr lang="en-DE" sz="3000">
                <a:latin typeface="Ink Free" panose="03080402000500000000" pitchFamily="66" charset="0"/>
              </a:rPr>
              <a:t>tative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4E55C47-BDC1-2042-8CD5-869F683B61C3}"/>
              </a:ext>
            </a:extLst>
          </p:cNvPr>
          <p:cNvSpPr txBox="1"/>
          <p:nvPr/>
        </p:nvSpPr>
        <p:spPr>
          <a:xfrm>
            <a:off x="9144000" y="-865775"/>
            <a:ext cx="263947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sz="3000" b="1">
                <a:latin typeface="Ink Free" panose="03080402000500000000" pitchFamily="66" charset="0"/>
              </a:rPr>
              <a:t>Quanti</a:t>
            </a:r>
            <a:r>
              <a:rPr lang="en-DE" sz="3000">
                <a:latin typeface="Ink Free" panose="03080402000500000000" pitchFamily="66" charset="0"/>
              </a:rPr>
              <a:t>tative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092C238-74DD-6045-8849-BE82B0D6ABD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57789" y="623331"/>
            <a:ext cx="2486533" cy="2080237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05BE39EA-8051-BE4E-A3DF-3E3FF86AD69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866282" y="7114564"/>
            <a:ext cx="1942013" cy="1886413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15BE847A-AAE9-6A4D-816A-E15A758D2F0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984538" y="3699876"/>
            <a:ext cx="766061" cy="1591051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F5B34506-2DDE-B74D-A55C-6AD6ED4F09F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601508" y="1515127"/>
            <a:ext cx="529671" cy="1021508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9599B64E-7B08-1B4E-8FD5-846CB9AE47C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flipH="1">
            <a:off x="-1608299" y="7129145"/>
            <a:ext cx="924935" cy="57150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43CFA779-F00F-EB48-A8EF-D9BC0E11592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10800000">
            <a:off x="3051074" y="7040567"/>
            <a:ext cx="3267075" cy="1167314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8278BA8D-7443-3D40-A78E-83FE18EE5E27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11207622">
            <a:off x="2625840" y="-1160429"/>
            <a:ext cx="3409950" cy="8001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6D745A4-0A16-1048-8124-8F202C119D5B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414238" y="3709787"/>
            <a:ext cx="766388" cy="96054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D95259E6-EB42-A84B-B82B-716CEA4F72DE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022330" y="-1243967"/>
            <a:ext cx="1522274" cy="11805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C657412-BED1-B042-9E96-2AF9FF7B01EA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-1936126" y="3201350"/>
            <a:ext cx="695620" cy="87184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31259783-B6A6-AF4C-B833-529F8E705A1A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 flipH="1">
            <a:off x="-1588316" y="2026059"/>
            <a:ext cx="1077216" cy="7587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FFCCB4E-5951-984E-8A66-1A590DD8A74E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67327" y="7530104"/>
            <a:ext cx="678383" cy="850241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5DDF8724-8BD7-334E-9029-3E52A95FC9C0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20214" y="7265536"/>
            <a:ext cx="382727" cy="116731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32BE059-3F4C-3649-B3A6-6457A26B170F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48812" y="-580934"/>
            <a:ext cx="261208" cy="419486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85899B02-015A-A94D-942A-1B9FEC8EFF17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 rot="733974">
            <a:off x="3029229" y="3448899"/>
            <a:ext cx="263484" cy="29468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502C9EE-53C9-5042-8BCD-60140F17C161}"/>
              </a:ext>
            </a:extLst>
          </p:cNvPr>
          <p:cNvPicPr>
            <a:picLocks noChangeAspect="1"/>
          </p:cNvPicPr>
          <p:nvPr/>
        </p:nvPicPr>
        <p:blipFill>
          <a:blip r:embed="rId2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977667" y="3456829"/>
            <a:ext cx="85310" cy="10054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7EAADB9E-578A-AD4D-9CA2-DFBB5B191D12}"/>
              </a:ext>
            </a:extLst>
          </p:cNvPr>
          <p:cNvPicPr>
            <a:picLocks noChangeAspect="1"/>
          </p:cNvPicPr>
          <p:nvPr/>
        </p:nvPicPr>
        <p:blipFill>
          <a:blip r:embed="rId26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31114" y="2636214"/>
            <a:ext cx="95824" cy="92275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64EAA608-D2AC-154C-AC4C-2834A9797DB7}"/>
              </a:ext>
            </a:extLst>
          </p:cNvPr>
          <p:cNvPicPr>
            <a:picLocks noChangeAspect="1"/>
          </p:cNvPicPr>
          <p:nvPr/>
        </p:nvPicPr>
        <p:blipFill>
          <a:blip r:embed="rId27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330310" y="2810839"/>
            <a:ext cx="87139" cy="100544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F9653D50-0E69-4144-B8FC-F26B0D3EBE08}"/>
              </a:ext>
            </a:extLst>
          </p:cNvPr>
          <p:cNvPicPr>
            <a:picLocks noChangeAspect="1"/>
          </p:cNvPicPr>
          <p:nvPr/>
        </p:nvPicPr>
        <p:blipFill>
          <a:blip r:embed="rId28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702443" y="2853564"/>
            <a:ext cx="100544" cy="100544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1CE6DDEB-FD7D-204F-8A9C-B6C2B1C68436}"/>
              </a:ext>
            </a:extLst>
          </p:cNvPr>
          <p:cNvPicPr>
            <a:picLocks noChangeAspect="1"/>
          </p:cNvPicPr>
          <p:nvPr/>
        </p:nvPicPr>
        <p:blipFill>
          <a:blip r:embed="rId28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323608" y="3094759"/>
            <a:ext cx="100544" cy="100544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833F301E-2D2A-BC47-A972-E1034AE0A527}"/>
              </a:ext>
            </a:extLst>
          </p:cNvPr>
          <p:cNvPicPr>
            <a:picLocks noChangeAspect="1"/>
          </p:cNvPicPr>
          <p:nvPr/>
        </p:nvPicPr>
        <p:blipFill>
          <a:blip r:embed="rId28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41562" y="1735009"/>
            <a:ext cx="125267" cy="12526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360930B-7FF0-B842-B92E-2AF658BFC5DA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343419" y="-1243967"/>
            <a:ext cx="414991" cy="38905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1E8C6F3-5E1E-9C41-B42C-0DE55DEEB81A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2585964" y="-3101001"/>
            <a:ext cx="190031" cy="274488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A8877F9-B9E0-0749-BDF6-27D3DFFFBE40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 flipV="1">
            <a:off x="3557689" y="7012881"/>
            <a:ext cx="2982549" cy="16655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0F3DEFD-8013-7641-B94F-B59054454637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-1627398" y="3313249"/>
            <a:ext cx="1260002" cy="14639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94F6908-3CA8-5B44-9C4A-E5F214F2E09D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-709709" y="2873681"/>
            <a:ext cx="91994" cy="306648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BDC1B933-4062-5046-9DFB-6DBDCC5976CF}"/>
              </a:ext>
            </a:extLst>
          </p:cNvPr>
          <p:cNvPicPr>
            <a:picLocks noChangeAspect="1"/>
          </p:cNvPicPr>
          <p:nvPr/>
        </p:nvPicPr>
        <p:blipFill>
          <a:blip r:embed="rId26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2443497" y="2648137"/>
            <a:ext cx="71057" cy="68426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B02975BE-EE69-4F4B-BA40-E1A7F8561A3E}"/>
              </a:ext>
            </a:extLst>
          </p:cNvPr>
          <p:cNvPicPr>
            <a:picLocks noChangeAspect="1"/>
          </p:cNvPicPr>
          <p:nvPr/>
        </p:nvPicPr>
        <p:blipFill>
          <a:blip r:embed="rId27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2356734" y="2845621"/>
            <a:ext cx="34289" cy="39565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7FAD02C3-45E5-584B-B713-28E3EDC228BD}"/>
              </a:ext>
            </a:extLst>
          </p:cNvPr>
          <p:cNvPicPr>
            <a:picLocks noChangeAspect="1"/>
          </p:cNvPicPr>
          <p:nvPr/>
        </p:nvPicPr>
        <p:blipFill>
          <a:blip r:embed="rId28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2366834" y="3112675"/>
            <a:ext cx="48377" cy="48377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AC3A4BE9-9984-5944-932A-38BEE0369BEB}"/>
              </a:ext>
            </a:extLst>
          </p:cNvPr>
          <p:cNvPicPr>
            <a:picLocks noChangeAspect="1"/>
          </p:cNvPicPr>
          <p:nvPr/>
        </p:nvPicPr>
        <p:blipFill>
          <a:blip r:embed="rId28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2723693" y="2882360"/>
            <a:ext cx="58044" cy="58044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6F4B7162-A295-574A-B24A-7392CB8C5F0D}"/>
              </a:ext>
            </a:extLst>
          </p:cNvPr>
          <p:cNvPicPr>
            <a:picLocks noChangeAspect="1"/>
          </p:cNvPicPr>
          <p:nvPr/>
        </p:nvPicPr>
        <p:blipFill>
          <a:blip r:embed="rId28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3371163" y="1761193"/>
            <a:ext cx="71780" cy="71780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6BDE4824-1D8E-CF4B-AD65-77C0D96DC789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5750439" y="7538041"/>
            <a:ext cx="99554" cy="1438007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7BE63082-04D0-6247-9CEE-7C0BFC010472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 flipV="1">
            <a:off x="6165440" y="7683833"/>
            <a:ext cx="1301718" cy="120884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49A06F3A-69B7-624D-AB8C-DA6DA76CA979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 rot="20576876">
            <a:off x="3164840" y="3345343"/>
            <a:ext cx="52736" cy="3428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7AABFD8-282A-8F48-8893-B0348328B832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3120516" y="3312414"/>
            <a:ext cx="80910" cy="8596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C16522C-518F-9545-A879-83C25FBACD78}"/>
              </a:ext>
            </a:extLst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6008038" y="7700645"/>
            <a:ext cx="126209" cy="134096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5D64A8B7-A77E-4B47-8942-9E87EF322FF9}"/>
              </a:ext>
            </a:extLst>
      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102094" y="124732"/>
            <a:ext cx="346394" cy="304406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733C8044-F755-C649-9EA7-F084F5FCB1F0}"/>
              </a:ext>
            </a:extLst>
      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 rot="21269115">
            <a:off x="520159" y="91898"/>
            <a:ext cx="244132" cy="370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6714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D357762-64A0-D74D-B2D6-0786D6082A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9351" y="1007705"/>
            <a:ext cx="2281579" cy="285957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E123CE10-68F0-984F-9036-E35C0B78F951}"/>
              </a:ext>
            </a:extLst>
          </p:cNvPr>
          <p:cNvSpPr txBox="1"/>
          <p:nvPr/>
        </p:nvSpPr>
        <p:spPr>
          <a:xfrm>
            <a:off x="10295186" y="1661034"/>
            <a:ext cx="34289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sz="150">
                <a:solidFill>
                  <a:schemeClr val="bg1">
                    <a:lumMod val="50000"/>
                  </a:schemeClr>
                </a:solidFill>
                <a:latin typeface="Ink Free" panose="03080402000500000000" pitchFamily="66" charset="0"/>
              </a:rPr>
              <a:t>18 years</a:t>
            </a:r>
          </a:p>
          <a:p>
            <a:r>
              <a:rPr lang="en-GB" sz="150">
                <a:solidFill>
                  <a:schemeClr val="bg1">
                    <a:lumMod val="50000"/>
                  </a:schemeClr>
                </a:solidFill>
                <a:latin typeface="Ink Free" panose="03080402000500000000" pitchFamily="66" charset="0"/>
              </a:rPr>
              <a:t>M</a:t>
            </a:r>
            <a:r>
              <a:rPr lang="en-DE" sz="150">
                <a:solidFill>
                  <a:schemeClr val="bg1">
                    <a:lumMod val="50000"/>
                  </a:schemeClr>
                </a:solidFill>
                <a:latin typeface="Ink Free" panose="03080402000500000000" pitchFamily="66" charset="0"/>
              </a:rPr>
              <a:t>ale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F8D077B-1D59-DB44-9813-45F0E892A81C}"/>
              </a:ext>
            </a:extLst>
          </p:cNvPr>
          <p:cNvSpPr txBox="1"/>
          <p:nvPr/>
        </p:nvSpPr>
        <p:spPr>
          <a:xfrm>
            <a:off x="10353482" y="1714303"/>
            <a:ext cx="3428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sz="150">
                <a:solidFill>
                  <a:schemeClr val="bg1">
                    <a:lumMod val="50000"/>
                  </a:schemeClr>
                </a:solidFill>
                <a:latin typeface="Ink Free" panose="03080402000500000000" pitchFamily="66" charset="0"/>
              </a:rPr>
              <a:t>Mogadishu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FD9C6D-190B-3841-AF71-562F986CDA4E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0"/>
          </a:blip>
          <a:stretch>
            <a:fillRect/>
          </a:stretch>
        </p:blipFill>
        <p:spPr>
          <a:xfrm>
            <a:off x="10399061" y="1293204"/>
            <a:ext cx="86432" cy="12987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C9E242E1-32E0-7349-8B39-7B1BCC2A5C5D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</a:blip>
          <a:stretch>
            <a:fillRect/>
          </a:stretch>
        </p:blipFill>
        <p:spPr>
          <a:xfrm>
            <a:off x="10328261" y="1673703"/>
            <a:ext cx="241225" cy="302335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29E447FE-03C6-BC41-9BCA-A82ECF7A5ACA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5000"/>
          </a:blip>
          <a:stretch>
            <a:fillRect/>
          </a:stretch>
        </p:blipFill>
        <p:spPr>
          <a:xfrm flipH="1">
            <a:off x="10361488" y="1428910"/>
            <a:ext cx="205574" cy="14973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D44F0CEA-984C-F947-A7BF-84319CC6D20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10399061" y="1524483"/>
            <a:ext cx="132873" cy="571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6B919B0-824B-374E-8BFA-B537FF21476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791389" y="-452632"/>
            <a:ext cx="791389" cy="333893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2BA6A9BC-DF1B-D447-B11A-5D395DD61686}"/>
              </a:ext>
            </a:extLst>
          </p:cNvPr>
          <p:cNvSpPr txBox="1"/>
          <p:nvPr/>
        </p:nvSpPr>
        <p:spPr>
          <a:xfrm>
            <a:off x="4061839" y="6921396"/>
            <a:ext cx="1226939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DE" sz="2250">
                <a:latin typeface="Ink Free" panose="020F0502020204030204" pitchFamily="34" charset="0"/>
                <a:cs typeface="Ink Free" panose="020F0502020204030204" pitchFamily="34" charset="0"/>
              </a:rPr>
              <a:t>Malu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1136C2C-F6ED-2747-8BA0-3DC42DA1B6C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38941" y="-3419018"/>
            <a:ext cx="68609" cy="3084158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D1A56AC3-28E1-C746-9F87-1051639253FC}"/>
              </a:ext>
            </a:extLst>
          </p:cNvPr>
          <p:cNvSpPr txBox="1"/>
          <p:nvPr/>
        </p:nvSpPr>
        <p:spPr>
          <a:xfrm>
            <a:off x="-2908050" y="1029099"/>
            <a:ext cx="263947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DE" sz="3000" b="1">
                <a:latin typeface="Ink Free" panose="03080402000500000000" pitchFamily="66" charset="0"/>
              </a:rPr>
              <a:t>Quali</a:t>
            </a:r>
            <a:r>
              <a:rPr lang="en-DE" sz="3000">
                <a:latin typeface="Ink Free" panose="03080402000500000000" pitchFamily="66" charset="0"/>
              </a:rPr>
              <a:t>tative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4E55C47-BDC1-2042-8CD5-869F683B61C3}"/>
              </a:ext>
            </a:extLst>
          </p:cNvPr>
          <p:cNvSpPr txBox="1"/>
          <p:nvPr/>
        </p:nvSpPr>
        <p:spPr>
          <a:xfrm>
            <a:off x="9144000" y="-865775"/>
            <a:ext cx="263947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sz="3000" b="1">
                <a:latin typeface="Ink Free" panose="03080402000500000000" pitchFamily="66" charset="0"/>
              </a:rPr>
              <a:t>Quanti</a:t>
            </a:r>
            <a:r>
              <a:rPr lang="en-DE" sz="3000">
                <a:latin typeface="Ink Free" panose="03080402000500000000" pitchFamily="66" charset="0"/>
              </a:rPr>
              <a:t>tative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092C238-74DD-6045-8849-BE82B0D6ABD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57789" y="623331"/>
            <a:ext cx="2486533" cy="2080237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05BE39EA-8051-BE4E-A3DF-3E3FF86AD69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866282" y="7114564"/>
            <a:ext cx="1942013" cy="1886413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15BE847A-AAE9-6A4D-816A-E15A758D2F0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984538" y="3699876"/>
            <a:ext cx="766061" cy="1591051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F5B34506-2DDE-B74D-A55C-6AD6ED4F09F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601508" y="1515127"/>
            <a:ext cx="529671" cy="1021508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9599B64E-7B08-1B4E-8FD5-846CB9AE47C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flipH="1">
            <a:off x="-1608299" y="7129145"/>
            <a:ext cx="924935" cy="57150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43CFA779-F00F-EB48-A8EF-D9BC0E11592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10800000">
            <a:off x="3051074" y="7040567"/>
            <a:ext cx="3267075" cy="1167314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8278BA8D-7443-3D40-A78E-83FE18EE5E27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11207622">
            <a:off x="2625840" y="-1160429"/>
            <a:ext cx="3409950" cy="8001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6D745A4-0A16-1048-8124-8F202C119D5B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414238" y="3709787"/>
            <a:ext cx="766388" cy="96054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D95259E6-EB42-A84B-B82B-716CEA4F72DE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022330" y="-1243967"/>
            <a:ext cx="1522274" cy="11805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C657412-BED1-B042-9E96-2AF9FF7B01EA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-1936126" y="3201350"/>
            <a:ext cx="695620" cy="87184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31259783-B6A6-AF4C-B833-529F8E705A1A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 flipH="1">
            <a:off x="-1588316" y="2026059"/>
            <a:ext cx="1077216" cy="7587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FFCCB4E-5951-984E-8A66-1A590DD8A74E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67327" y="7530104"/>
            <a:ext cx="678383" cy="850241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5DDF8724-8BD7-334E-9029-3E52A95FC9C0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20214" y="7265536"/>
            <a:ext cx="382727" cy="116731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32BE059-3F4C-3649-B3A6-6457A26B170F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48812" y="-580934"/>
            <a:ext cx="261208" cy="419486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85899B02-015A-A94D-942A-1B9FEC8EFF17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 rot="733974">
            <a:off x="5295831" y="4156474"/>
            <a:ext cx="263484" cy="29468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502C9EE-53C9-5042-8BCD-60140F17C161}"/>
              </a:ext>
            </a:extLst>
          </p:cNvPr>
          <p:cNvPicPr>
            <a:picLocks noChangeAspect="1"/>
          </p:cNvPicPr>
          <p:nvPr/>
        </p:nvPicPr>
        <p:blipFill>
          <a:blip r:embed="rId2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977667" y="3456829"/>
            <a:ext cx="85310" cy="100544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39209317-5C1A-DC42-9DB9-13EA1C7831C7}"/>
              </a:ext>
            </a:extLst>
          </p:cNvPr>
          <p:cNvPicPr>
            <a:picLocks noChangeAspect="1"/>
          </p:cNvPicPr>
          <p:nvPr/>
        </p:nvPicPr>
        <p:blipFill>
          <a:blip r:embed="rId26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876346" y="2540390"/>
            <a:ext cx="95823" cy="95823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7EAADB9E-578A-AD4D-9CA2-DFBB5B191D12}"/>
              </a:ext>
            </a:extLst>
          </p:cNvPr>
          <p:cNvPicPr>
            <a:picLocks noChangeAspect="1"/>
          </p:cNvPicPr>
          <p:nvPr/>
        </p:nvPicPr>
        <p:blipFill>
          <a:blip r:embed="rId27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31114" y="2636214"/>
            <a:ext cx="95824" cy="92275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64EAA608-D2AC-154C-AC4C-2834A9797DB7}"/>
              </a:ext>
            </a:extLst>
          </p:cNvPr>
          <p:cNvPicPr>
            <a:picLocks noChangeAspect="1"/>
          </p:cNvPicPr>
          <p:nvPr/>
        </p:nvPicPr>
        <p:blipFill>
          <a:blip r:embed="rId28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330310" y="2810839"/>
            <a:ext cx="87139" cy="100544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F9653D50-0E69-4144-B8FC-F26B0D3EBE08}"/>
              </a:ext>
            </a:extLst>
          </p:cNvPr>
          <p:cNvPicPr>
            <a:picLocks noChangeAspect="1"/>
          </p:cNvPicPr>
          <p:nvPr/>
        </p:nvPicPr>
        <p:blipFill>
          <a:blip r:embed="rId29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702443" y="2853564"/>
            <a:ext cx="100544" cy="100544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1CE6DDEB-FD7D-204F-8A9C-B6C2B1C68436}"/>
              </a:ext>
            </a:extLst>
          </p:cNvPr>
          <p:cNvPicPr>
            <a:picLocks noChangeAspect="1"/>
          </p:cNvPicPr>
          <p:nvPr/>
        </p:nvPicPr>
        <p:blipFill>
          <a:blip r:embed="rId29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323608" y="3094759"/>
            <a:ext cx="100544" cy="100544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833F301E-2D2A-BC47-A972-E1034AE0A527}"/>
              </a:ext>
            </a:extLst>
          </p:cNvPr>
          <p:cNvPicPr>
            <a:picLocks noChangeAspect="1"/>
          </p:cNvPicPr>
          <p:nvPr/>
        </p:nvPicPr>
        <p:blipFill>
          <a:blip r:embed="rId29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41562" y="1735009"/>
            <a:ext cx="125267" cy="12526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360930B-7FF0-B842-B92E-2AF658BFC5DA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343419" y="-1243967"/>
            <a:ext cx="414991" cy="38905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1E8C6F3-5E1E-9C41-B42C-0DE55DEEB81A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2585964" y="-3101001"/>
            <a:ext cx="190031" cy="274488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A8877F9-B9E0-0749-BDF6-27D3DFFFBE40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 flipV="1">
            <a:off x="3557689" y="7012881"/>
            <a:ext cx="2982549" cy="16655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0F3DEFD-8013-7641-B94F-B59054454637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-1627398" y="3313249"/>
            <a:ext cx="1260002" cy="14639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94F6908-3CA8-5B44-9C4A-E5F214F2E09D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-709709" y="2873681"/>
            <a:ext cx="91994" cy="30664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9E523F9-47A5-8748-A505-3882A13C82F5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 rot="20576876">
            <a:off x="3310636" y="3025510"/>
            <a:ext cx="2040359" cy="1326645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BDC1B933-4062-5046-9DFB-6DBDCC5976CF}"/>
              </a:ext>
            </a:extLst>
          </p:cNvPr>
          <p:cNvPicPr>
            <a:picLocks noChangeAspect="1"/>
          </p:cNvPicPr>
          <p:nvPr/>
        </p:nvPicPr>
        <p:blipFill>
          <a:blip r:embed="rId27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5982521" y="4535425"/>
            <a:ext cx="177242" cy="170678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B02975BE-EE69-4F4B-BA40-E1A7F8561A3E}"/>
              </a:ext>
            </a:extLst>
          </p:cNvPr>
          <p:cNvPicPr>
            <a:picLocks noChangeAspect="1"/>
          </p:cNvPicPr>
          <p:nvPr/>
        </p:nvPicPr>
        <p:blipFill>
          <a:blip r:embed="rId28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5982522" y="4730791"/>
            <a:ext cx="177241" cy="204509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7FAD02C3-45E5-584B-B713-28E3EDC228BD}"/>
              </a:ext>
            </a:extLst>
          </p:cNvPr>
          <p:cNvPicPr>
            <a:picLocks noChangeAspect="1"/>
          </p:cNvPicPr>
          <p:nvPr/>
        </p:nvPicPr>
        <p:blipFill>
          <a:blip r:embed="rId29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6362126" y="4543671"/>
            <a:ext cx="177241" cy="177241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AC3A4BE9-9984-5944-932A-38BEE0369BEB}"/>
              </a:ext>
            </a:extLst>
          </p:cNvPr>
          <p:cNvPicPr>
            <a:picLocks noChangeAspect="1"/>
          </p:cNvPicPr>
          <p:nvPr/>
        </p:nvPicPr>
        <p:blipFill>
          <a:blip r:embed="rId29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6362126" y="4758060"/>
            <a:ext cx="177241" cy="177241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6F4B7162-A295-574A-B24A-7392CB8C5F0D}"/>
              </a:ext>
            </a:extLst>
          </p:cNvPr>
          <p:cNvPicPr>
            <a:picLocks noChangeAspect="1"/>
          </p:cNvPicPr>
          <p:nvPr/>
        </p:nvPicPr>
        <p:blipFill>
          <a:blip r:embed="rId29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5966279" y="4346283"/>
            <a:ext cx="167066" cy="167066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6BDE4824-1D8E-CF4B-AD65-77C0D96DC789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5680605" y="3533435"/>
            <a:ext cx="99554" cy="1438007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7BE63082-04D0-6247-9CEE-7C0BFC010472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 flipV="1">
            <a:off x="5749023" y="4957141"/>
            <a:ext cx="1301718" cy="120884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65E8C53A-9F89-BB49-82F3-1170E2EDBBD6}"/>
              </a:ext>
            </a:extLst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3120516" y="3312414"/>
            <a:ext cx="80910" cy="85967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30E3A349-77AF-3648-A96C-6C84D6B1AA15}"/>
              </a:ext>
            </a:extLst>
      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5444761" y="3983966"/>
            <a:ext cx="126209" cy="134096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4A594D19-6240-9440-9379-BDF644C2B667}"/>
              </a:ext>
            </a:extLst>
      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-1878583" y="5528641"/>
            <a:ext cx="256380" cy="298463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B5915089-38DD-3F49-9983-FCBA77ECD10B}"/>
              </a:ext>
            </a:extLst>
      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-1174654" y="2494307"/>
            <a:ext cx="812108" cy="758749"/>
          </a:xfrm>
          <a:prstGeom prst="rect">
            <a:avLst/>
          </a:prstGeom>
        </p:spPr>
      </p:pic>
      <p:sp>
        <p:nvSpPr>
          <p:cNvPr id="68" name="TextBox 67">
            <a:extLst>
              <a:ext uri="{FF2B5EF4-FFF2-40B4-BE49-F238E27FC236}">
                <a16:creationId xmlns:a16="http://schemas.microsoft.com/office/drawing/2014/main" id="{C34CEB51-3354-5649-B063-9D460D28E773}"/>
              </a:ext>
            </a:extLst>
          </p:cNvPr>
          <p:cNvSpPr txBox="1"/>
          <p:nvPr/>
        </p:nvSpPr>
        <p:spPr>
          <a:xfrm>
            <a:off x="410835" y="7012445"/>
            <a:ext cx="2160899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DE" sz="2250">
                <a:latin typeface="Ink Free" panose="03080402000500000000" pitchFamily="66" charset="0"/>
              </a:rPr>
              <a:t>Ideation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D449B339-3629-9E45-AC54-D9ADF0C8A9AF}"/>
              </a:ext>
            </a:extLst>
          </p:cNvPr>
          <p:cNvSpPr txBox="1"/>
          <p:nvPr/>
        </p:nvSpPr>
        <p:spPr>
          <a:xfrm>
            <a:off x="6705384" y="7285147"/>
            <a:ext cx="2160899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DE" sz="2250">
                <a:latin typeface="Ink Free" panose="03080402000500000000" pitchFamily="66" charset="0"/>
              </a:rPr>
              <a:t>Visualization</a:t>
            </a:r>
          </a:p>
        </p:txBody>
      </p:sp>
      <p:pic>
        <p:nvPicPr>
          <p:cNvPr id="70" name="Picture 69">
            <a:extLst>
              <a:ext uri="{FF2B5EF4-FFF2-40B4-BE49-F238E27FC236}">
                <a16:creationId xmlns:a16="http://schemas.microsoft.com/office/drawing/2014/main" id="{CC5B91FA-F897-E443-80DC-996675D5A748}"/>
              </a:ext>
            </a:extLst>
          </p:cNvPr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102094" y="124732"/>
            <a:ext cx="346394" cy="304406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7699EC84-0469-654F-B97F-1B0B93FEEAAC}"/>
              </a:ext>
            </a:extLst>
          </p:cNvPr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 rot="21269115">
            <a:off x="520159" y="91898"/>
            <a:ext cx="244132" cy="370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4995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E123CE10-68F0-984F-9036-E35C0B78F951}"/>
              </a:ext>
            </a:extLst>
          </p:cNvPr>
          <p:cNvSpPr txBox="1"/>
          <p:nvPr/>
        </p:nvSpPr>
        <p:spPr>
          <a:xfrm>
            <a:off x="12720867" y="-1246383"/>
            <a:ext cx="34289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sz="150">
                <a:solidFill>
                  <a:schemeClr val="bg1">
                    <a:lumMod val="50000"/>
                  </a:schemeClr>
                </a:solidFill>
                <a:latin typeface="Ink Free" panose="03080402000500000000" pitchFamily="66" charset="0"/>
              </a:rPr>
              <a:t>18 years</a:t>
            </a:r>
          </a:p>
          <a:p>
            <a:r>
              <a:rPr lang="en-GB" sz="150">
                <a:solidFill>
                  <a:schemeClr val="bg1">
                    <a:lumMod val="50000"/>
                  </a:schemeClr>
                </a:solidFill>
                <a:latin typeface="Ink Free" panose="03080402000500000000" pitchFamily="66" charset="0"/>
              </a:rPr>
              <a:t>M</a:t>
            </a:r>
            <a:r>
              <a:rPr lang="en-DE" sz="150">
                <a:solidFill>
                  <a:schemeClr val="bg1">
                    <a:lumMod val="50000"/>
                  </a:schemeClr>
                </a:solidFill>
                <a:latin typeface="Ink Free" panose="03080402000500000000" pitchFamily="66" charset="0"/>
              </a:rPr>
              <a:t>ale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F8D077B-1D59-DB44-9813-45F0E892A81C}"/>
              </a:ext>
            </a:extLst>
          </p:cNvPr>
          <p:cNvSpPr txBox="1"/>
          <p:nvPr/>
        </p:nvSpPr>
        <p:spPr>
          <a:xfrm>
            <a:off x="12779163" y="-1193113"/>
            <a:ext cx="3428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sz="150">
                <a:solidFill>
                  <a:schemeClr val="bg1">
                    <a:lumMod val="50000"/>
                  </a:schemeClr>
                </a:solidFill>
                <a:latin typeface="Ink Free" panose="03080402000500000000" pitchFamily="66" charset="0"/>
              </a:rPr>
              <a:t>Mogadishu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FD9C6D-190B-3841-AF71-562F986CDA4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12824741" y="-1614213"/>
            <a:ext cx="86432" cy="12987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C9E242E1-32E0-7349-8B39-7B1BCC2A5C5D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</a:blip>
          <a:stretch>
            <a:fillRect/>
          </a:stretch>
        </p:blipFill>
        <p:spPr>
          <a:xfrm>
            <a:off x="12753941" y="-1233714"/>
            <a:ext cx="241225" cy="302335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29E447FE-03C6-BC41-9BCA-A82ECF7A5ACA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000"/>
          </a:blip>
          <a:stretch>
            <a:fillRect/>
          </a:stretch>
        </p:blipFill>
        <p:spPr>
          <a:xfrm flipH="1">
            <a:off x="12787169" y="-1478507"/>
            <a:ext cx="205574" cy="14973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D44F0CEA-984C-F947-A7BF-84319CC6D2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12824741" y="-1382934"/>
            <a:ext cx="132873" cy="571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6B919B0-824B-374E-8BFA-B537FF21476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791389" y="-452632"/>
            <a:ext cx="791389" cy="333893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2BA6A9BC-DF1B-D447-B11A-5D395DD61686}"/>
              </a:ext>
            </a:extLst>
          </p:cNvPr>
          <p:cNvSpPr txBox="1"/>
          <p:nvPr/>
        </p:nvSpPr>
        <p:spPr>
          <a:xfrm>
            <a:off x="4061839" y="6921396"/>
            <a:ext cx="1226939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DE" sz="2250">
                <a:latin typeface="Ink Free" panose="020F0502020204030204" pitchFamily="34" charset="0"/>
                <a:cs typeface="Ink Free" panose="020F0502020204030204" pitchFamily="34" charset="0"/>
              </a:rPr>
              <a:t>Malu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1136C2C-F6ED-2747-8BA0-3DC42DA1B6C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38941" y="-3419018"/>
            <a:ext cx="68609" cy="3084158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D1A56AC3-28E1-C746-9F87-1051639253FC}"/>
              </a:ext>
            </a:extLst>
          </p:cNvPr>
          <p:cNvSpPr txBox="1"/>
          <p:nvPr/>
        </p:nvSpPr>
        <p:spPr>
          <a:xfrm>
            <a:off x="-2908050" y="1029099"/>
            <a:ext cx="263947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DE" sz="3000" b="1">
                <a:latin typeface="Ink Free" panose="03080402000500000000" pitchFamily="66" charset="0"/>
              </a:rPr>
              <a:t>Quali</a:t>
            </a:r>
            <a:r>
              <a:rPr lang="en-DE" sz="3000">
                <a:latin typeface="Ink Free" panose="03080402000500000000" pitchFamily="66" charset="0"/>
              </a:rPr>
              <a:t>tative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4E55C47-BDC1-2042-8CD5-869F683B61C3}"/>
              </a:ext>
            </a:extLst>
          </p:cNvPr>
          <p:cNvSpPr txBox="1"/>
          <p:nvPr/>
        </p:nvSpPr>
        <p:spPr>
          <a:xfrm>
            <a:off x="9144000" y="-3059803"/>
            <a:ext cx="263947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sz="3000" b="1">
                <a:latin typeface="Ink Free" panose="03080402000500000000" pitchFamily="66" charset="0"/>
              </a:rPr>
              <a:t>Quanti</a:t>
            </a:r>
            <a:r>
              <a:rPr lang="en-DE" sz="3000">
                <a:latin typeface="Ink Free" panose="03080402000500000000" pitchFamily="66" charset="0"/>
              </a:rPr>
              <a:t>tative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092C238-74DD-6045-8849-BE82B0D6ABD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783470" y="-2284086"/>
            <a:ext cx="2486533" cy="2080237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05BE39EA-8051-BE4E-A3DF-3E3FF86AD69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866282" y="7114564"/>
            <a:ext cx="1942013" cy="1886413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15BE847A-AAE9-6A4D-816A-E15A758D2F0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997396" y="4042051"/>
            <a:ext cx="766061" cy="1591051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F5B34506-2DDE-B74D-A55C-6AD6ED4F09F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601508" y="1515127"/>
            <a:ext cx="529671" cy="1021508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9599B64E-7B08-1B4E-8FD5-846CB9AE47C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flipH="1">
            <a:off x="-1608299" y="7129145"/>
            <a:ext cx="924935" cy="57150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43CFA779-F00F-EB48-A8EF-D9BC0E11592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10800000">
            <a:off x="3051074" y="7040567"/>
            <a:ext cx="3267075" cy="1167314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8278BA8D-7443-3D40-A78E-83FE18EE5E2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11207622">
            <a:off x="2625840" y="-1160429"/>
            <a:ext cx="3409950" cy="8001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6D745A4-0A16-1048-8124-8F202C119D5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4270003" y="3725387"/>
            <a:ext cx="766388" cy="96054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D95259E6-EB42-A84B-B82B-716CEA4F72D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22330" y="-1243967"/>
            <a:ext cx="1522274" cy="11805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C657412-BED1-B042-9E96-2AF9FF7B01EA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-1936126" y="3201350"/>
            <a:ext cx="695620" cy="87184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31259783-B6A6-AF4C-B833-529F8E705A1A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 flipH="1">
            <a:off x="-1588316" y="2026059"/>
            <a:ext cx="1077216" cy="7587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FFCCB4E-5951-984E-8A66-1A590DD8A74E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67327" y="7530104"/>
            <a:ext cx="678383" cy="850241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5DDF8724-8BD7-334E-9029-3E52A95FC9C0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20214" y="7265536"/>
            <a:ext cx="382727" cy="116731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32BE059-3F4C-3649-B3A6-6457A26B170F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8812" y="-580934"/>
            <a:ext cx="261208" cy="419486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85899B02-015A-A94D-942A-1B9FEC8EFF17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 rot="733974">
            <a:off x="2620972" y="7290104"/>
            <a:ext cx="263484" cy="29468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360930B-7FF0-B842-B92E-2AF658BFC5DA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343419" y="-1243967"/>
            <a:ext cx="414991" cy="38905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1E8C6F3-5E1E-9C41-B42C-0DE55DEEB81A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2585964" y="-3101001"/>
            <a:ext cx="190031" cy="274488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A8877F9-B9E0-0749-BDF6-27D3DFFFBE40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 flipV="1">
            <a:off x="3557689" y="7012881"/>
            <a:ext cx="2982549" cy="16655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0F3DEFD-8013-7641-B94F-B59054454637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-1627398" y="3313249"/>
            <a:ext cx="1260002" cy="14639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94F6908-3CA8-5B44-9C4A-E5F214F2E09D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-709709" y="2873681"/>
            <a:ext cx="91994" cy="30664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9E523F9-47A5-8748-A505-3882A13C82F5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 rot="20576876">
            <a:off x="5567438" y="-1579436"/>
            <a:ext cx="2040359" cy="1326645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BDC1B933-4062-5046-9DFB-6DBDCC5976CF}"/>
              </a:ext>
            </a:extLst>
          </p:cNvPr>
          <p:cNvPicPr>
            <a:picLocks noChangeAspect="1"/>
          </p:cNvPicPr>
          <p:nvPr/>
        </p:nvPicPr>
        <p:blipFill>
          <a:blip r:embed="rId30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9748668" y="4301428"/>
            <a:ext cx="177242" cy="170678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B02975BE-EE69-4F4B-BA40-E1A7F8561A3E}"/>
              </a:ext>
            </a:extLst>
          </p:cNvPr>
          <p:cNvPicPr>
            <a:picLocks noChangeAspect="1"/>
          </p:cNvPicPr>
          <p:nvPr/>
        </p:nvPicPr>
        <p:blipFill>
          <a:blip r:embed="rId31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9421461" y="5086417"/>
            <a:ext cx="177241" cy="204509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7FAD02C3-45E5-584B-B713-28E3EDC228BD}"/>
              </a:ext>
            </a:extLst>
          </p:cNvPr>
          <p:cNvPicPr>
            <a:picLocks noChangeAspect="1"/>
          </p:cNvPicPr>
          <p:nvPr/>
        </p:nvPicPr>
        <p:blipFill>
          <a:blip r:embed="rId3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7151674" y="7175390"/>
            <a:ext cx="177241" cy="177241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AC3A4BE9-9984-5944-932A-38BEE0369BEB}"/>
              </a:ext>
            </a:extLst>
          </p:cNvPr>
          <p:cNvPicPr>
            <a:picLocks noChangeAspect="1"/>
          </p:cNvPicPr>
          <p:nvPr/>
        </p:nvPicPr>
        <p:blipFill>
          <a:blip r:embed="rId3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6251952" y="7566505"/>
            <a:ext cx="177241" cy="177241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6F4B7162-A295-574A-B24A-7392CB8C5F0D}"/>
              </a:ext>
            </a:extLst>
          </p:cNvPr>
          <p:cNvPicPr>
            <a:picLocks noChangeAspect="1"/>
          </p:cNvPicPr>
          <p:nvPr/>
        </p:nvPicPr>
        <p:blipFill>
          <a:blip r:embed="rId3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9609542" y="3284242"/>
            <a:ext cx="167066" cy="167066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6BDE4824-1D8E-CF4B-AD65-77C0D96DC789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5663614" y="7264011"/>
            <a:ext cx="99554" cy="1438007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7BE63082-04D0-6247-9CEE-7C0BFC010472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 flipV="1">
            <a:off x="6781613" y="7506063"/>
            <a:ext cx="1301718" cy="120884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65E8C53A-9F89-BB49-82F3-1170E2EDBBD6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-259057" y="3557373"/>
            <a:ext cx="80910" cy="85967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30E3A349-77AF-3648-A96C-6C84D6B1AA15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7174170" y="7849193"/>
            <a:ext cx="126209" cy="13409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88D38D1-B19A-2E43-B73D-26D563B355AC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642054" y="2084618"/>
            <a:ext cx="1500621" cy="174693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454DA56-BE09-A44F-A3D8-9B56674B7738}"/>
              </a:ext>
            </a:extLst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 rot="5400000">
            <a:off x="3796295" y="7641844"/>
            <a:ext cx="608618" cy="57882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8FAFA43-B919-D446-95A4-D099EA5652A1}"/>
              </a:ext>
            </a:extLst>
      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3516383" y="9229629"/>
            <a:ext cx="965282" cy="1037198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F832612F-ECDE-9240-8C7B-5182F07F2786}"/>
              </a:ext>
            </a:extLst>
      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6584704" y="1854453"/>
            <a:ext cx="2281579" cy="2859578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32A2C32D-B069-C64D-9ED1-D39797DFE849}"/>
              </a:ext>
            </a:extLst>
          </p:cNvPr>
          <p:cNvPicPr>
            <a:picLocks noChangeAspect="1"/>
          </p:cNvPicPr>
          <p:nvPr/>
        </p:nvPicPr>
        <p:blipFill>
          <a:blip r:embed="rId39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83020" y="4303577"/>
            <a:ext cx="85310" cy="100544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80E929F0-BE79-1144-8D09-0DA13708C27B}"/>
              </a:ext>
            </a:extLst>
          </p:cNvPr>
          <p:cNvPicPr>
            <a:picLocks noChangeAspect="1"/>
          </p:cNvPicPr>
          <p:nvPr/>
        </p:nvPicPr>
        <p:blipFill>
          <a:blip r:embed="rId40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881699" y="3387138"/>
            <a:ext cx="95823" cy="95823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3959E420-11AB-3F43-96E5-90AFC07988E1}"/>
              </a:ext>
            </a:extLst>
          </p:cNvPr>
          <p:cNvPicPr>
            <a:picLocks noChangeAspect="1"/>
          </p:cNvPicPr>
          <p:nvPr/>
        </p:nvPicPr>
        <p:blipFill>
          <a:blip r:embed="rId30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436467" y="3482961"/>
            <a:ext cx="95824" cy="92275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7E22615E-A13B-1440-81C1-A71E70A08B76}"/>
              </a:ext>
            </a:extLst>
          </p:cNvPr>
          <p:cNvPicPr>
            <a:picLocks noChangeAspect="1"/>
          </p:cNvPicPr>
          <p:nvPr/>
        </p:nvPicPr>
        <p:blipFill>
          <a:blip r:embed="rId31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35663" y="3657586"/>
            <a:ext cx="87139" cy="100544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86DC1771-BA80-4C47-BA33-63C85DBA7165}"/>
              </a:ext>
            </a:extLst>
          </p:cNvPr>
          <p:cNvPicPr>
            <a:picLocks noChangeAspect="1"/>
          </p:cNvPicPr>
          <p:nvPr/>
        </p:nvPicPr>
        <p:blipFill>
          <a:blip r:embed="rId3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707796" y="3700312"/>
            <a:ext cx="100544" cy="100544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04A8DB62-F12E-084D-9CA9-A2E88B33EB63}"/>
              </a:ext>
            </a:extLst>
          </p:cNvPr>
          <p:cNvPicPr>
            <a:picLocks noChangeAspect="1"/>
          </p:cNvPicPr>
          <p:nvPr/>
        </p:nvPicPr>
        <p:blipFill>
          <a:blip r:embed="rId3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28961" y="3941507"/>
            <a:ext cx="100544" cy="100544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C76DB0F5-F1F5-344B-BEF6-BAF419F81E2F}"/>
              </a:ext>
            </a:extLst>
          </p:cNvPr>
          <p:cNvPicPr>
            <a:picLocks noChangeAspect="1"/>
          </p:cNvPicPr>
          <p:nvPr/>
        </p:nvPicPr>
        <p:blipFill>
          <a:blip r:embed="rId3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346915" y="2581757"/>
            <a:ext cx="125267" cy="125267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F018F03B-470A-7742-8F8A-E81A805A933C}"/>
              </a:ext>
            </a:extLst>
          </p:cNvPr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5982373" y="-2433749"/>
            <a:ext cx="1769773" cy="1268847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8FCC0589-31B7-1E4E-A72C-924AC87D4411}"/>
              </a:ext>
            </a:extLst>
          </p:cNvPr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6040889" y="-2212766"/>
            <a:ext cx="1595480" cy="932780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B3B9C99D-71FD-7447-9277-857FBC12F4C0}"/>
              </a:ext>
            </a:extLst>
          </p:cNvPr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6029968" y="-2370877"/>
            <a:ext cx="332111" cy="95238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56504B1C-7D9B-3244-A889-B4FF27E70F0A}"/>
              </a:ext>
            </a:extLst>
          </p:cNvPr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1084632" y="2829322"/>
            <a:ext cx="1429673" cy="1335737"/>
          </a:xfrm>
          <a:prstGeom prst="rect">
            <a:avLst/>
          </a:prstGeom>
        </p:spPr>
      </p:pic>
      <p:sp>
        <p:nvSpPr>
          <p:cNvPr id="88" name="TextBox 87">
            <a:extLst>
              <a:ext uri="{FF2B5EF4-FFF2-40B4-BE49-F238E27FC236}">
                <a16:creationId xmlns:a16="http://schemas.microsoft.com/office/drawing/2014/main" id="{7B0D05BC-1616-3548-B40E-417191751BDB}"/>
              </a:ext>
            </a:extLst>
          </p:cNvPr>
          <p:cNvSpPr txBox="1"/>
          <p:nvPr/>
        </p:nvSpPr>
        <p:spPr>
          <a:xfrm>
            <a:off x="343420" y="4202473"/>
            <a:ext cx="2160899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DE" sz="2250">
                <a:latin typeface="Ink Free" panose="03080402000500000000" pitchFamily="66" charset="0"/>
              </a:rPr>
              <a:t>Ideation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A4EF0D54-BCF6-5547-A8EC-8FB1E022671E}"/>
              </a:ext>
            </a:extLst>
          </p:cNvPr>
          <p:cNvSpPr txBox="1"/>
          <p:nvPr/>
        </p:nvSpPr>
        <p:spPr>
          <a:xfrm>
            <a:off x="6645043" y="4897407"/>
            <a:ext cx="2160899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DE" sz="2250">
                <a:latin typeface="Ink Free" panose="03080402000500000000" pitchFamily="66" charset="0"/>
              </a:rPr>
              <a:t>Visualization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C5D682DD-EF73-D549-AE51-55FF3FE150D5}"/>
              </a:ext>
            </a:extLst>
          </p:cNvPr>
          <p:cNvSpPr txBox="1"/>
          <p:nvPr/>
        </p:nvSpPr>
        <p:spPr>
          <a:xfrm>
            <a:off x="3502715" y="-451210"/>
            <a:ext cx="2160899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DE" sz="2250">
                <a:latin typeface="Ink Free" panose="03080402000500000000" pitchFamily="66" charset="0"/>
              </a:rPr>
              <a:t>Prototyping</a:t>
            </a:r>
          </a:p>
        </p:txBody>
      </p:sp>
      <p:pic>
        <p:nvPicPr>
          <p:cNvPr id="66" name="Picture 65">
            <a:extLst>
              <a:ext uri="{FF2B5EF4-FFF2-40B4-BE49-F238E27FC236}">
                <a16:creationId xmlns:a16="http://schemas.microsoft.com/office/drawing/2014/main" id="{E3810129-6C4A-6941-B3AF-1BE99B3D31B1}"/>
              </a:ext>
            </a:extLst>
          </p:cNvPr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102094" y="124732"/>
            <a:ext cx="346394" cy="304406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0493C560-D9CD-E544-A39B-D09DD2DDC0EC}"/>
              </a:ext>
            </a:extLst>
          </p:cNvPr>
          <p:cNvPicPr>
            <a:picLocks noChangeAspect="1"/>
          </p:cNvPicPr>
          <p:nvPr/>
        </p:nvPicPr>
        <p:blipFill>
          <a:blip r:embed="rId46"/>
          <a:stretch>
            <a:fillRect/>
          </a:stretch>
        </p:blipFill>
        <p:spPr>
          <a:xfrm rot="21269115">
            <a:off x="520159" y="91898"/>
            <a:ext cx="244132" cy="370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1562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CA4B75E-86DE-434A-AD75-E2CA9F90F9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5744" y="1752664"/>
            <a:ext cx="1769773" cy="126884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E123CE10-68F0-984F-9036-E35C0B78F951}"/>
              </a:ext>
            </a:extLst>
          </p:cNvPr>
          <p:cNvSpPr txBox="1"/>
          <p:nvPr/>
        </p:nvSpPr>
        <p:spPr>
          <a:xfrm>
            <a:off x="12720867" y="-1246383"/>
            <a:ext cx="34289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sz="150">
                <a:solidFill>
                  <a:schemeClr val="bg1">
                    <a:lumMod val="50000"/>
                  </a:schemeClr>
                </a:solidFill>
                <a:latin typeface="Ink Free" panose="03080402000500000000" pitchFamily="66" charset="0"/>
              </a:rPr>
              <a:t>18 years</a:t>
            </a:r>
          </a:p>
          <a:p>
            <a:r>
              <a:rPr lang="en-GB" sz="150">
                <a:solidFill>
                  <a:schemeClr val="bg1">
                    <a:lumMod val="50000"/>
                  </a:schemeClr>
                </a:solidFill>
                <a:latin typeface="Ink Free" panose="03080402000500000000" pitchFamily="66" charset="0"/>
              </a:rPr>
              <a:t>M</a:t>
            </a:r>
            <a:r>
              <a:rPr lang="en-DE" sz="150">
                <a:solidFill>
                  <a:schemeClr val="bg1">
                    <a:lumMod val="50000"/>
                  </a:schemeClr>
                </a:solidFill>
                <a:latin typeface="Ink Free" panose="03080402000500000000" pitchFamily="66" charset="0"/>
              </a:rPr>
              <a:t>ale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F8D077B-1D59-DB44-9813-45F0E892A81C}"/>
              </a:ext>
            </a:extLst>
          </p:cNvPr>
          <p:cNvSpPr txBox="1"/>
          <p:nvPr/>
        </p:nvSpPr>
        <p:spPr>
          <a:xfrm>
            <a:off x="12779163" y="-1193113"/>
            <a:ext cx="3428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sz="150">
                <a:solidFill>
                  <a:schemeClr val="bg1">
                    <a:lumMod val="50000"/>
                  </a:schemeClr>
                </a:solidFill>
                <a:latin typeface="Ink Free" panose="03080402000500000000" pitchFamily="66" charset="0"/>
              </a:rPr>
              <a:t>Mogadishu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FD9C6D-190B-3841-AF71-562F986CDA4E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0"/>
          </a:blip>
          <a:stretch>
            <a:fillRect/>
          </a:stretch>
        </p:blipFill>
        <p:spPr>
          <a:xfrm>
            <a:off x="12824741" y="-1614213"/>
            <a:ext cx="86432" cy="12987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C9E242E1-32E0-7349-8B39-7B1BCC2A5C5D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</a:blip>
          <a:stretch>
            <a:fillRect/>
          </a:stretch>
        </p:blipFill>
        <p:spPr>
          <a:xfrm>
            <a:off x="12753941" y="-1233714"/>
            <a:ext cx="241225" cy="302335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29E447FE-03C6-BC41-9BCA-A82ECF7A5ACA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5000"/>
          </a:blip>
          <a:stretch>
            <a:fillRect/>
          </a:stretch>
        </p:blipFill>
        <p:spPr>
          <a:xfrm flipH="1">
            <a:off x="12787169" y="-1478507"/>
            <a:ext cx="205574" cy="14973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D44F0CEA-984C-F947-A7BF-84319CC6D20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12824741" y="-1382934"/>
            <a:ext cx="132873" cy="571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6B919B0-824B-374E-8BFA-B537FF21476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791389" y="-452632"/>
            <a:ext cx="791389" cy="333893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2BA6A9BC-DF1B-D447-B11A-5D395DD61686}"/>
              </a:ext>
            </a:extLst>
          </p:cNvPr>
          <p:cNvSpPr txBox="1"/>
          <p:nvPr/>
        </p:nvSpPr>
        <p:spPr>
          <a:xfrm>
            <a:off x="4061839" y="6921396"/>
            <a:ext cx="1226939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DE" sz="2250">
                <a:latin typeface="Ink Free" panose="020F0502020204030204" pitchFamily="34" charset="0"/>
                <a:cs typeface="Ink Free" panose="020F0502020204030204" pitchFamily="34" charset="0"/>
              </a:rPr>
              <a:t>Malu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1136C2C-F6ED-2747-8BA0-3DC42DA1B6C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38941" y="-3419018"/>
            <a:ext cx="68609" cy="3084158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D1A56AC3-28E1-C746-9F87-1051639253FC}"/>
              </a:ext>
            </a:extLst>
          </p:cNvPr>
          <p:cNvSpPr txBox="1"/>
          <p:nvPr/>
        </p:nvSpPr>
        <p:spPr>
          <a:xfrm>
            <a:off x="-2908050" y="1029099"/>
            <a:ext cx="263947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DE" sz="3000" b="1">
                <a:latin typeface="Ink Free" panose="03080402000500000000" pitchFamily="66" charset="0"/>
              </a:rPr>
              <a:t>Quali</a:t>
            </a:r>
            <a:r>
              <a:rPr lang="en-DE" sz="3000">
                <a:latin typeface="Ink Free" panose="03080402000500000000" pitchFamily="66" charset="0"/>
              </a:rPr>
              <a:t>tative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4E55C47-BDC1-2042-8CD5-869F683B61C3}"/>
              </a:ext>
            </a:extLst>
          </p:cNvPr>
          <p:cNvSpPr txBox="1"/>
          <p:nvPr/>
        </p:nvSpPr>
        <p:spPr>
          <a:xfrm>
            <a:off x="9144000" y="-3059803"/>
            <a:ext cx="263947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sz="3000" b="1">
                <a:latin typeface="Ink Free" panose="03080402000500000000" pitchFamily="66" charset="0"/>
              </a:rPr>
              <a:t>Quanti</a:t>
            </a:r>
            <a:r>
              <a:rPr lang="en-DE" sz="3000">
                <a:latin typeface="Ink Free" panose="03080402000500000000" pitchFamily="66" charset="0"/>
              </a:rPr>
              <a:t>tative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092C238-74DD-6045-8849-BE82B0D6ABD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783470" y="-2284086"/>
            <a:ext cx="2486533" cy="2080237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05BE39EA-8051-BE4E-A3DF-3E3FF86AD69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866282" y="7114564"/>
            <a:ext cx="1942013" cy="1886413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15BE847A-AAE9-6A4D-816A-E15A758D2F0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984538" y="3699876"/>
            <a:ext cx="766061" cy="1591051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F5B34506-2DDE-B74D-A55C-6AD6ED4F09F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601508" y="1515127"/>
            <a:ext cx="529671" cy="1021508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9599B64E-7B08-1B4E-8FD5-846CB9AE47C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flipH="1">
            <a:off x="-1608299" y="7129145"/>
            <a:ext cx="924935" cy="57150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43CFA779-F00F-EB48-A8EF-D9BC0E11592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10800000">
            <a:off x="3051074" y="7040567"/>
            <a:ext cx="3267075" cy="1167314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8278BA8D-7443-3D40-A78E-83FE18EE5E27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11207622">
            <a:off x="2625840" y="-1160429"/>
            <a:ext cx="3409950" cy="8001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6D745A4-0A16-1048-8124-8F202C119D5B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270003" y="3725387"/>
            <a:ext cx="766388" cy="96054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D95259E6-EB42-A84B-B82B-716CEA4F72DE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022330" y="-1243967"/>
            <a:ext cx="1522274" cy="11805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C657412-BED1-B042-9E96-2AF9FF7B01EA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-1936126" y="3201350"/>
            <a:ext cx="695620" cy="87184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31259783-B6A6-AF4C-B833-529F8E705A1A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 flipH="1">
            <a:off x="-1588316" y="2026059"/>
            <a:ext cx="1077216" cy="7587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FFCCB4E-5951-984E-8A66-1A590DD8A74E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67327" y="7530104"/>
            <a:ext cx="678383" cy="850241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5DDF8724-8BD7-334E-9029-3E52A95FC9C0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20214" y="7265536"/>
            <a:ext cx="382727" cy="116731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32BE059-3F4C-3649-B3A6-6457A26B170F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48812" y="-580934"/>
            <a:ext cx="261208" cy="419486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85899B02-015A-A94D-942A-1B9FEC8EFF17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 rot="733974">
            <a:off x="2620972" y="7290104"/>
            <a:ext cx="263484" cy="29468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360930B-7FF0-B842-B92E-2AF658BFC5DA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343419" y="-1243967"/>
            <a:ext cx="414991" cy="38905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1E8C6F3-5E1E-9C41-B42C-0DE55DEEB81A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2585964" y="-3101001"/>
            <a:ext cx="190031" cy="274488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A8877F9-B9E0-0749-BDF6-27D3DFFFBE40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 flipV="1">
            <a:off x="3557689" y="7012881"/>
            <a:ext cx="2982549" cy="16655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0F3DEFD-8013-7641-B94F-B59054454637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-1627398" y="3313249"/>
            <a:ext cx="1260002" cy="14639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94F6908-3CA8-5B44-9C4A-E5F214F2E09D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-709709" y="2873681"/>
            <a:ext cx="91994" cy="30664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9E523F9-47A5-8748-A505-3882A13C82F5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 rot="20576876">
            <a:off x="5567438" y="-1579436"/>
            <a:ext cx="2040359" cy="1326645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BDC1B933-4062-5046-9DFB-6DBDCC5976CF}"/>
              </a:ext>
            </a:extLst>
          </p:cNvPr>
          <p:cNvPicPr>
            <a:picLocks noChangeAspect="1"/>
          </p:cNvPicPr>
          <p:nvPr/>
        </p:nvPicPr>
        <p:blipFill>
          <a:blip r:embed="rId31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9748668" y="4301428"/>
            <a:ext cx="177242" cy="170678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B02975BE-EE69-4F4B-BA40-E1A7F8561A3E}"/>
              </a:ext>
            </a:extLst>
          </p:cNvPr>
          <p:cNvPicPr>
            <a:picLocks noChangeAspect="1"/>
          </p:cNvPicPr>
          <p:nvPr/>
        </p:nvPicPr>
        <p:blipFill>
          <a:blip r:embed="rId3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9421461" y="5086417"/>
            <a:ext cx="177241" cy="204509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7FAD02C3-45E5-584B-B713-28E3EDC228BD}"/>
              </a:ext>
            </a:extLst>
          </p:cNvPr>
          <p:cNvPicPr>
            <a:picLocks noChangeAspect="1"/>
          </p:cNvPicPr>
          <p:nvPr/>
        </p:nvPicPr>
        <p:blipFill>
          <a:blip r:embed="rId3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7151674" y="7175390"/>
            <a:ext cx="177241" cy="177241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AC3A4BE9-9984-5944-932A-38BEE0369BEB}"/>
              </a:ext>
            </a:extLst>
          </p:cNvPr>
          <p:cNvPicPr>
            <a:picLocks noChangeAspect="1"/>
          </p:cNvPicPr>
          <p:nvPr/>
        </p:nvPicPr>
        <p:blipFill>
          <a:blip r:embed="rId3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6251952" y="7566505"/>
            <a:ext cx="177241" cy="177241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6F4B7162-A295-574A-B24A-7392CB8C5F0D}"/>
              </a:ext>
            </a:extLst>
          </p:cNvPr>
          <p:cNvPicPr>
            <a:picLocks noChangeAspect="1"/>
          </p:cNvPicPr>
          <p:nvPr/>
        </p:nvPicPr>
        <p:blipFill>
          <a:blip r:embed="rId3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9609542" y="3284242"/>
            <a:ext cx="167066" cy="167066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6BDE4824-1D8E-CF4B-AD65-77C0D96DC789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5663614" y="7264011"/>
            <a:ext cx="99554" cy="1438007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7BE63082-04D0-6247-9CEE-7C0BFC010472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 flipV="1">
            <a:off x="6781613" y="7506063"/>
            <a:ext cx="1301718" cy="120884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65E8C53A-9F89-BB49-82F3-1170E2EDBBD6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-259057" y="3557373"/>
            <a:ext cx="80910" cy="85967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30E3A349-77AF-3648-A96C-6C84D6B1AA15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7174170" y="7849193"/>
            <a:ext cx="126209" cy="13409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88D38D1-B19A-2E43-B73D-26D563B355AC}"/>
              </a:ext>
            </a:extLst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614873" y="2065832"/>
            <a:ext cx="1500621" cy="174693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454DA56-BE09-A44F-A3D8-9B56674B7738}"/>
              </a:ext>
            </a:extLst>
      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 rot="5400000">
            <a:off x="4057641" y="3225999"/>
            <a:ext cx="964759" cy="87342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8FAFA43-B919-D446-95A4-D099EA5652A1}"/>
              </a:ext>
            </a:extLst>
      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3879653" y="4418990"/>
            <a:ext cx="1241912" cy="1334439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A06E7011-B0BF-6241-ABCD-9AAADEA533A9}"/>
              </a:ext>
            </a:extLst>
      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1603795" y="-1223444"/>
            <a:ext cx="864311" cy="817476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236FFE55-8AC7-7B47-8D6B-C3725BE0CD3E}"/>
              </a:ext>
            </a:extLst>
          </p:cNvPr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1182860" y="-1697106"/>
            <a:ext cx="718529" cy="342746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E0D202C1-614D-B742-A660-144CB73B5E5E}"/>
              </a:ext>
            </a:extLst>
          </p:cNvPr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4105497" y="8624951"/>
            <a:ext cx="1066887" cy="1180571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EBF7A402-69B6-704A-8BDD-9CC3881C1C64}"/>
              </a:ext>
            </a:extLst>
          </p:cNvPr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 rot="1524652">
            <a:off x="3521630" y="-1787397"/>
            <a:ext cx="656124" cy="312979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7314B331-C45A-9844-B9D3-FF73AD587B5D}"/>
              </a:ext>
            </a:extLst>
          </p:cNvPr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4287259" y="-1211429"/>
            <a:ext cx="925595" cy="925595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593024C9-7273-2F49-901F-A5242F4B7254}"/>
              </a:ext>
            </a:extLst>
          </p:cNvPr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 rot="20667979">
            <a:off x="2293169" y="8513063"/>
            <a:ext cx="1071633" cy="590000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6EA4B163-5821-BD4C-8AE2-4BAA1E171362}"/>
              </a:ext>
            </a:extLst>
          </p:cNvPr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 rot="2406144">
            <a:off x="5238019" y="-995233"/>
            <a:ext cx="1041124" cy="327804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EB653545-27E2-D94B-8F31-54BFAB73D267}"/>
              </a:ext>
            </a:extLst>
          </p:cNvPr>
          <p:cNvPicPr>
            <a:picLocks noChangeAspect="1"/>
          </p:cNvPicPr>
          <p:nvPr/>
        </p:nvPicPr>
        <p:blipFill>
          <a:blip r:embed="rId46"/>
          <a:stretch>
            <a:fillRect/>
          </a:stretch>
        </p:blipFill>
        <p:spPr>
          <a:xfrm>
            <a:off x="6584704" y="1854453"/>
            <a:ext cx="2281579" cy="2859578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C8C6DAE1-12F6-8846-8E30-BE05D9FAEA70}"/>
              </a:ext>
            </a:extLst>
          </p:cNvPr>
          <p:cNvPicPr>
            <a:picLocks noChangeAspect="1"/>
          </p:cNvPicPr>
          <p:nvPr/>
        </p:nvPicPr>
        <p:blipFill>
          <a:blip r:embed="rId47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83020" y="4303577"/>
            <a:ext cx="85310" cy="100544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FDA82796-B8B5-414D-9F00-A31C08D2D060}"/>
              </a:ext>
            </a:extLst>
          </p:cNvPr>
          <p:cNvPicPr>
            <a:picLocks noChangeAspect="1"/>
          </p:cNvPicPr>
          <p:nvPr/>
        </p:nvPicPr>
        <p:blipFill>
          <a:blip r:embed="rId48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881699" y="3387138"/>
            <a:ext cx="95823" cy="95823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6541A2D5-C34D-6E44-9E16-4934A87713DA}"/>
              </a:ext>
            </a:extLst>
          </p:cNvPr>
          <p:cNvPicPr>
            <a:picLocks noChangeAspect="1"/>
          </p:cNvPicPr>
          <p:nvPr/>
        </p:nvPicPr>
        <p:blipFill>
          <a:blip r:embed="rId31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436467" y="3482961"/>
            <a:ext cx="95824" cy="92275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00B3C5E9-2570-6D44-8BF0-A08AB9C9C451}"/>
              </a:ext>
            </a:extLst>
          </p:cNvPr>
          <p:cNvPicPr>
            <a:picLocks noChangeAspect="1"/>
          </p:cNvPicPr>
          <p:nvPr/>
        </p:nvPicPr>
        <p:blipFill>
          <a:blip r:embed="rId3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35663" y="3657586"/>
            <a:ext cx="87139" cy="100544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AA79FC61-8A34-4741-9012-98D295BE67A0}"/>
              </a:ext>
            </a:extLst>
          </p:cNvPr>
          <p:cNvPicPr>
            <a:picLocks noChangeAspect="1"/>
          </p:cNvPicPr>
          <p:nvPr/>
        </p:nvPicPr>
        <p:blipFill>
          <a:blip r:embed="rId3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707796" y="3700312"/>
            <a:ext cx="100544" cy="100544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F724D538-6818-644F-AA9C-309482D57A43}"/>
              </a:ext>
            </a:extLst>
          </p:cNvPr>
          <p:cNvPicPr>
            <a:picLocks noChangeAspect="1"/>
          </p:cNvPicPr>
          <p:nvPr/>
        </p:nvPicPr>
        <p:blipFill>
          <a:blip r:embed="rId3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28961" y="3941507"/>
            <a:ext cx="100544" cy="100544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F84933F0-54CE-114E-AE30-4DC13751D707}"/>
              </a:ext>
            </a:extLst>
          </p:cNvPr>
          <p:cNvPicPr>
            <a:picLocks noChangeAspect="1"/>
          </p:cNvPicPr>
          <p:nvPr/>
        </p:nvPicPr>
        <p:blipFill>
          <a:blip r:embed="rId3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346915" y="2581757"/>
            <a:ext cx="125267" cy="12526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EEE004B-D157-AD42-8A17-6B3237EFAF94}"/>
              </a:ext>
            </a:extLst>
          </p:cNvPr>
          <p:cNvPicPr>
            <a:picLocks noChangeAspect="1"/>
          </p:cNvPicPr>
          <p:nvPr/>
        </p:nvPicPr>
        <p:blipFill>
          <a:blip r:embed="rId49"/>
          <a:stretch>
            <a:fillRect/>
          </a:stretch>
        </p:blipFill>
        <p:spPr>
          <a:xfrm>
            <a:off x="3774260" y="1973647"/>
            <a:ext cx="1595480" cy="93278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B124237-58A2-E746-8D1C-C1F1428AC275}"/>
              </a:ext>
            </a:extLst>
          </p:cNvPr>
          <p:cNvPicPr>
            <a:picLocks noChangeAspect="1"/>
          </p:cNvPicPr>
          <p:nvPr/>
        </p:nvPicPr>
        <p:blipFill>
          <a:blip r:embed="rId50"/>
          <a:stretch>
            <a:fillRect/>
          </a:stretch>
        </p:blipFill>
        <p:spPr>
          <a:xfrm>
            <a:off x="3763339" y="1815536"/>
            <a:ext cx="332111" cy="9523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65F77E5-C3F9-CE4F-9294-222A07D3435E}"/>
              </a:ext>
            </a:extLst>
          </p:cNvPr>
          <p:cNvPicPr>
            <a:picLocks noChangeAspect="1"/>
          </p:cNvPicPr>
          <p:nvPr/>
        </p:nvPicPr>
        <p:blipFill>
          <a:blip r:embed="rId51"/>
          <a:stretch>
            <a:fillRect/>
          </a:stretch>
        </p:blipFill>
        <p:spPr>
          <a:xfrm>
            <a:off x="1113959" y="2797500"/>
            <a:ext cx="1429673" cy="1335737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B914B343-49E4-6545-83CE-521CC203C7B6}"/>
              </a:ext>
            </a:extLst>
          </p:cNvPr>
          <p:cNvSpPr txBox="1"/>
          <p:nvPr/>
        </p:nvSpPr>
        <p:spPr>
          <a:xfrm>
            <a:off x="3520180" y="1227574"/>
            <a:ext cx="2160899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DE" sz="2250">
                <a:latin typeface="Ink Free" panose="03080402000500000000" pitchFamily="66" charset="0"/>
              </a:rPr>
              <a:t>Prototyping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DF7076DC-CD33-0D49-A547-240566A12905}"/>
              </a:ext>
            </a:extLst>
          </p:cNvPr>
          <p:cNvSpPr txBox="1"/>
          <p:nvPr/>
        </p:nvSpPr>
        <p:spPr>
          <a:xfrm>
            <a:off x="343420" y="4202473"/>
            <a:ext cx="2160899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DE" sz="2250">
                <a:latin typeface="Ink Free" panose="03080402000500000000" pitchFamily="66" charset="0"/>
              </a:rPr>
              <a:t>Ideation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44C1DA00-642C-FC40-9E84-AFD6D5383348}"/>
              </a:ext>
            </a:extLst>
          </p:cNvPr>
          <p:cNvSpPr txBox="1"/>
          <p:nvPr/>
        </p:nvSpPr>
        <p:spPr>
          <a:xfrm>
            <a:off x="6645043" y="4897407"/>
            <a:ext cx="2160899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DE" sz="2250">
                <a:latin typeface="Ink Free" panose="03080402000500000000" pitchFamily="66" charset="0"/>
              </a:rPr>
              <a:t>Visualization</a:t>
            </a:r>
          </a:p>
        </p:txBody>
      </p:sp>
      <p:pic>
        <p:nvPicPr>
          <p:cNvPr id="70" name="Picture 69">
            <a:extLst>
              <a:ext uri="{FF2B5EF4-FFF2-40B4-BE49-F238E27FC236}">
                <a16:creationId xmlns:a16="http://schemas.microsoft.com/office/drawing/2014/main" id="{CB78023E-74F2-794D-AE50-25B4B24F2A26}"/>
              </a:ext>
            </a:extLst>
          </p:cNvPr>
          <p:cNvPicPr>
            <a:picLocks noChangeAspect="1"/>
          </p:cNvPicPr>
          <p:nvPr/>
        </p:nvPicPr>
        <p:blipFill>
          <a:blip r:embed="rId52"/>
          <a:stretch>
            <a:fillRect/>
          </a:stretch>
        </p:blipFill>
        <p:spPr>
          <a:xfrm>
            <a:off x="102094" y="124732"/>
            <a:ext cx="346394" cy="304406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9F851457-456D-264C-818B-D8CDA766C14B}"/>
              </a:ext>
            </a:extLst>
          </p:cNvPr>
          <p:cNvPicPr>
            <a:picLocks noChangeAspect="1"/>
          </p:cNvPicPr>
          <p:nvPr/>
        </p:nvPicPr>
        <p:blipFill>
          <a:blip r:embed="rId53"/>
          <a:stretch>
            <a:fillRect/>
          </a:stretch>
        </p:blipFill>
        <p:spPr>
          <a:xfrm rot="21269115">
            <a:off x="520159" y="91898"/>
            <a:ext cx="244132" cy="370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6414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D5467DD-3E51-4A41-9B93-1B49473D35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0957" y="1208762"/>
            <a:ext cx="2733675" cy="14001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F367DED-2D40-934B-B62B-ED328E5ECE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808913">
            <a:off x="324297" y="1563898"/>
            <a:ext cx="3208771" cy="198494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52738AE-F514-3C4D-8053-97F8EBE281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679" y="2556368"/>
            <a:ext cx="1644165" cy="20338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1C28488-FE0B-9E43-9F60-29EBF3527E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37791" y="7077584"/>
            <a:ext cx="2023166" cy="85370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E323374-1FA5-B04C-AC8F-2D86623030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15711" y="-1136512"/>
            <a:ext cx="2481995" cy="104717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9B6DCD8-B8C9-F848-92E8-52EC2CAFA101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592306" y="2159225"/>
            <a:ext cx="1174344" cy="2166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4201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E123CE10-68F0-984F-9036-E35C0B78F951}"/>
              </a:ext>
            </a:extLst>
          </p:cNvPr>
          <p:cNvSpPr txBox="1"/>
          <p:nvPr/>
        </p:nvSpPr>
        <p:spPr>
          <a:xfrm>
            <a:off x="12720867" y="-1246383"/>
            <a:ext cx="34289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sz="150">
                <a:solidFill>
                  <a:schemeClr val="bg1">
                    <a:lumMod val="50000"/>
                  </a:schemeClr>
                </a:solidFill>
                <a:latin typeface="Ink Free" panose="03080402000500000000" pitchFamily="66" charset="0"/>
              </a:rPr>
              <a:t>18 years</a:t>
            </a:r>
          </a:p>
          <a:p>
            <a:r>
              <a:rPr lang="en-GB" sz="150">
                <a:solidFill>
                  <a:schemeClr val="bg1">
                    <a:lumMod val="50000"/>
                  </a:schemeClr>
                </a:solidFill>
                <a:latin typeface="Ink Free" panose="03080402000500000000" pitchFamily="66" charset="0"/>
              </a:rPr>
              <a:t>M</a:t>
            </a:r>
            <a:r>
              <a:rPr lang="en-DE" sz="150">
                <a:solidFill>
                  <a:schemeClr val="bg1">
                    <a:lumMod val="50000"/>
                  </a:schemeClr>
                </a:solidFill>
                <a:latin typeface="Ink Free" panose="03080402000500000000" pitchFamily="66" charset="0"/>
              </a:rPr>
              <a:t>ale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F8D077B-1D59-DB44-9813-45F0E892A81C}"/>
              </a:ext>
            </a:extLst>
          </p:cNvPr>
          <p:cNvSpPr txBox="1"/>
          <p:nvPr/>
        </p:nvSpPr>
        <p:spPr>
          <a:xfrm>
            <a:off x="12779163" y="-1193113"/>
            <a:ext cx="3428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sz="150">
                <a:solidFill>
                  <a:schemeClr val="bg1">
                    <a:lumMod val="50000"/>
                  </a:schemeClr>
                </a:solidFill>
                <a:latin typeface="Ink Free" panose="03080402000500000000" pitchFamily="66" charset="0"/>
              </a:rPr>
              <a:t>Mogadishu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FD9C6D-190B-3841-AF71-562F986CDA4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12824741" y="-1614213"/>
            <a:ext cx="86432" cy="12987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C9E242E1-32E0-7349-8B39-7B1BCC2A5C5D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</a:blip>
          <a:stretch>
            <a:fillRect/>
          </a:stretch>
        </p:blipFill>
        <p:spPr>
          <a:xfrm>
            <a:off x="12753941" y="-1233714"/>
            <a:ext cx="241225" cy="302335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29E447FE-03C6-BC41-9BCA-A82ECF7A5ACA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000"/>
          </a:blip>
          <a:stretch>
            <a:fillRect/>
          </a:stretch>
        </p:blipFill>
        <p:spPr>
          <a:xfrm flipH="1">
            <a:off x="12787169" y="-1478507"/>
            <a:ext cx="205574" cy="14973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D44F0CEA-984C-F947-A7BF-84319CC6D2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12824741" y="-1382934"/>
            <a:ext cx="132873" cy="571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6B919B0-824B-374E-8BFA-B537FF21476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791389" y="-452632"/>
            <a:ext cx="791389" cy="333893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2BA6A9BC-DF1B-D447-B11A-5D395DD61686}"/>
              </a:ext>
            </a:extLst>
          </p:cNvPr>
          <p:cNvSpPr txBox="1"/>
          <p:nvPr/>
        </p:nvSpPr>
        <p:spPr>
          <a:xfrm>
            <a:off x="4061839" y="6921396"/>
            <a:ext cx="1226939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DE" sz="2250">
                <a:latin typeface="Ink Free" panose="020F0502020204030204" pitchFamily="34" charset="0"/>
                <a:cs typeface="Ink Free" panose="020F0502020204030204" pitchFamily="34" charset="0"/>
              </a:rPr>
              <a:t>Malu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1136C2C-F6ED-2747-8BA0-3DC42DA1B6C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38941" y="-3419018"/>
            <a:ext cx="68609" cy="3084158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D1A56AC3-28E1-C746-9F87-1051639253FC}"/>
              </a:ext>
            </a:extLst>
          </p:cNvPr>
          <p:cNvSpPr txBox="1"/>
          <p:nvPr/>
        </p:nvSpPr>
        <p:spPr>
          <a:xfrm>
            <a:off x="-2908050" y="1029099"/>
            <a:ext cx="263947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DE" sz="3000" b="1">
                <a:latin typeface="Ink Free" panose="03080402000500000000" pitchFamily="66" charset="0"/>
              </a:rPr>
              <a:t>Quali</a:t>
            </a:r>
            <a:r>
              <a:rPr lang="en-DE" sz="3000">
                <a:latin typeface="Ink Free" panose="03080402000500000000" pitchFamily="66" charset="0"/>
              </a:rPr>
              <a:t>tative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4E55C47-BDC1-2042-8CD5-869F683B61C3}"/>
              </a:ext>
            </a:extLst>
          </p:cNvPr>
          <p:cNvSpPr txBox="1"/>
          <p:nvPr/>
        </p:nvSpPr>
        <p:spPr>
          <a:xfrm>
            <a:off x="9144000" y="-3059803"/>
            <a:ext cx="263947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sz="3000" b="1">
                <a:latin typeface="Ink Free" panose="03080402000500000000" pitchFamily="66" charset="0"/>
              </a:rPr>
              <a:t>Quanti</a:t>
            </a:r>
            <a:r>
              <a:rPr lang="en-DE" sz="3000">
                <a:latin typeface="Ink Free" panose="03080402000500000000" pitchFamily="66" charset="0"/>
              </a:rPr>
              <a:t>tative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092C238-74DD-6045-8849-BE82B0D6ABD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783470" y="-2284086"/>
            <a:ext cx="2486533" cy="2080237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05BE39EA-8051-BE4E-A3DF-3E3FF86AD69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866282" y="7114564"/>
            <a:ext cx="1942013" cy="1886413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15BE847A-AAE9-6A4D-816A-E15A758D2F0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984538" y="3699876"/>
            <a:ext cx="766061" cy="1591051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F5B34506-2DDE-B74D-A55C-6AD6ED4F09F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601508" y="1515127"/>
            <a:ext cx="529671" cy="1021508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9599B64E-7B08-1B4E-8FD5-846CB9AE47C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flipH="1">
            <a:off x="-1608299" y="7129145"/>
            <a:ext cx="924935" cy="57150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43CFA779-F00F-EB48-A8EF-D9BC0E11592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10800000">
            <a:off x="3051074" y="7040567"/>
            <a:ext cx="3267075" cy="1167314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8278BA8D-7443-3D40-A78E-83FE18EE5E2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11207622">
            <a:off x="2625840" y="-1160429"/>
            <a:ext cx="3409950" cy="8001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6D745A4-0A16-1048-8124-8F202C119D5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4270003" y="3725387"/>
            <a:ext cx="766388" cy="96054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D95259E6-EB42-A84B-B82B-716CEA4F72D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22330" y="-1243967"/>
            <a:ext cx="1522274" cy="11805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C657412-BED1-B042-9E96-2AF9FF7B01EA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-1936126" y="3201350"/>
            <a:ext cx="695620" cy="87184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31259783-B6A6-AF4C-B833-529F8E705A1A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 flipH="1">
            <a:off x="-1588316" y="2026059"/>
            <a:ext cx="1077216" cy="7587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FFCCB4E-5951-984E-8A66-1A590DD8A74E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67327" y="7530104"/>
            <a:ext cx="678383" cy="850241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5DDF8724-8BD7-334E-9029-3E52A95FC9C0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20214" y="7265536"/>
            <a:ext cx="382727" cy="116731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32BE059-3F4C-3649-B3A6-6457A26B170F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8812" y="-580934"/>
            <a:ext cx="261208" cy="419486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85899B02-015A-A94D-942A-1B9FEC8EFF17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 rot="733974">
            <a:off x="2620972" y="7290104"/>
            <a:ext cx="263484" cy="29468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360930B-7FF0-B842-B92E-2AF658BFC5DA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343419" y="-1243967"/>
            <a:ext cx="414991" cy="38905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1E8C6F3-5E1E-9C41-B42C-0DE55DEEB81A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2585964" y="-3101001"/>
            <a:ext cx="190031" cy="274488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A8877F9-B9E0-0749-BDF6-27D3DFFFBE40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 flipV="1">
            <a:off x="3557689" y="7012881"/>
            <a:ext cx="2982549" cy="16655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0F3DEFD-8013-7641-B94F-B59054454637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-1627398" y="3313249"/>
            <a:ext cx="1260002" cy="14639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94F6908-3CA8-5B44-9C4A-E5F214F2E09D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-709709" y="2873681"/>
            <a:ext cx="91994" cy="30664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9E523F9-47A5-8748-A505-3882A13C82F5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 rot="20576876">
            <a:off x="5567438" y="-1579436"/>
            <a:ext cx="2040359" cy="1326645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BDC1B933-4062-5046-9DFB-6DBDCC5976CF}"/>
              </a:ext>
            </a:extLst>
          </p:cNvPr>
          <p:cNvPicPr>
            <a:picLocks noChangeAspect="1"/>
          </p:cNvPicPr>
          <p:nvPr/>
        </p:nvPicPr>
        <p:blipFill>
          <a:blip r:embed="rId30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9748668" y="4301428"/>
            <a:ext cx="177242" cy="170678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B02975BE-EE69-4F4B-BA40-E1A7F8561A3E}"/>
              </a:ext>
            </a:extLst>
          </p:cNvPr>
          <p:cNvPicPr>
            <a:picLocks noChangeAspect="1"/>
          </p:cNvPicPr>
          <p:nvPr/>
        </p:nvPicPr>
        <p:blipFill>
          <a:blip r:embed="rId31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9421461" y="5086417"/>
            <a:ext cx="177241" cy="204509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7FAD02C3-45E5-584B-B713-28E3EDC228BD}"/>
              </a:ext>
            </a:extLst>
          </p:cNvPr>
          <p:cNvPicPr>
            <a:picLocks noChangeAspect="1"/>
          </p:cNvPicPr>
          <p:nvPr/>
        </p:nvPicPr>
        <p:blipFill>
          <a:blip r:embed="rId3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7151674" y="7175390"/>
            <a:ext cx="177241" cy="177241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AC3A4BE9-9984-5944-932A-38BEE0369BEB}"/>
              </a:ext>
            </a:extLst>
          </p:cNvPr>
          <p:cNvPicPr>
            <a:picLocks noChangeAspect="1"/>
          </p:cNvPicPr>
          <p:nvPr/>
        </p:nvPicPr>
        <p:blipFill>
          <a:blip r:embed="rId3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6251952" y="7566505"/>
            <a:ext cx="177241" cy="177241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6F4B7162-A295-574A-B24A-7392CB8C5F0D}"/>
              </a:ext>
            </a:extLst>
          </p:cNvPr>
          <p:cNvPicPr>
            <a:picLocks noChangeAspect="1"/>
          </p:cNvPicPr>
          <p:nvPr/>
        </p:nvPicPr>
        <p:blipFill>
          <a:blip r:embed="rId3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9609542" y="3284242"/>
            <a:ext cx="167066" cy="167066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6BDE4824-1D8E-CF4B-AD65-77C0D96DC789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5663614" y="7264011"/>
            <a:ext cx="99554" cy="1438007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7BE63082-04D0-6247-9CEE-7C0BFC010472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 flipV="1">
            <a:off x="6781613" y="7506063"/>
            <a:ext cx="1301718" cy="120884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65E8C53A-9F89-BB49-82F3-1170E2EDBBD6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-259057" y="3557373"/>
            <a:ext cx="80910" cy="85967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30E3A349-77AF-3648-A96C-6C84D6B1AA15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7174170" y="7849193"/>
            <a:ext cx="126209" cy="13409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88D38D1-B19A-2E43-B73D-26D563B355AC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588885" y="7876333"/>
            <a:ext cx="1500621" cy="174693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454DA56-BE09-A44F-A3D8-9B56674B7738}"/>
              </a:ext>
            </a:extLst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 rot="5400000">
            <a:off x="8313235" y="-1180390"/>
            <a:ext cx="964759" cy="87342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8FAFA43-B919-D446-95A4-D099EA5652A1}"/>
              </a:ext>
            </a:extLst>
      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3998513" y="7849193"/>
            <a:ext cx="1500621" cy="161242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75D2CBC-E803-334C-9929-54423C7C8B07}"/>
              </a:ext>
            </a:extLst>
      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2618918" y="2283462"/>
            <a:ext cx="864311" cy="81747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1500045-0C4F-7C46-88FE-399D1D75E787}"/>
              </a:ext>
            </a:extLst>
      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3904073" y="3642051"/>
            <a:ext cx="1066887" cy="118057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19E2904-82C9-A842-8AB1-735AB7EDF480}"/>
              </a:ext>
            </a:extLst>
          </p:cNvPr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5711185" y="2358647"/>
            <a:ext cx="925595" cy="92559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48A99AE-6F54-2346-99C8-5788082741EC}"/>
              </a:ext>
            </a:extLst>
          </p:cNvPr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1996182" y="3232825"/>
            <a:ext cx="718529" cy="34274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A48601D8-1A40-A94E-99AA-4416C93A53A5}"/>
              </a:ext>
            </a:extLst>
          </p:cNvPr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 rot="20667979">
            <a:off x="5064347" y="3682641"/>
            <a:ext cx="1071633" cy="5900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7835C051-244E-4343-BCE3-63412ED7368D}"/>
              </a:ext>
            </a:extLst>
          </p:cNvPr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 rot="1524652">
            <a:off x="3404118" y="3097930"/>
            <a:ext cx="656124" cy="312979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EEF97AC8-FA44-3841-BF62-071C8C2893CE}"/>
              </a:ext>
            </a:extLst>
          </p:cNvPr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7576480" y="2312650"/>
            <a:ext cx="1468364" cy="184034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4CC9A3AA-CE88-4343-8BE2-E47BEA67ED34}"/>
              </a:ext>
            </a:extLst>
          </p:cNvPr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 rot="2406144">
            <a:off x="6694242" y="2779605"/>
            <a:ext cx="1041124" cy="327804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56D30987-C915-5B49-98B4-A8002C42A368}"/>
              </a:ext>
            </a:extLst>
          </p:cNvPr>
          <p:cNvPicPr>
            <a:picLocks noChangeAspect="1"/>
          </p:cNvPicPr>
          <p:nvPr/>
        </p:nvPicPr>
        <p:blipFill>
          <a:blip r:embed="rId46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843136" y="3855535"/>
            <a:ext cx="47902" cy="56456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81C2AA81-60E3-E145-851C-3161665C718F}"/>
              </a:ext>
            </a:extLst>
          </p:cNvPr>
          <p:cNvPicPr>
            <a:picLocks noChangeAspect="1"/>
          </p:cNvPicPr>
          <p:nvPr/>
        </p:nvPicPr>
        <p:blipFill>
          <a:blip r:embed="rId47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395151" y="3286268"/>
            <a:ext cx="53961" cy="53961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1AACE50C-1603-FE49-B710-96089FC8825F}"/>
              </a:ext>
            </a:extLst>
          </p:cNvPr>
          <p:cNvPicPr>
            <a:picLocks noChangeAspect="1"/>
          </p:cNvPicPr>
          <p:nvPr/>
        </p:nvPicPr>
        <p:blipFill>
          <a:blip r:embed="rId30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108575" y="3404197"/>
            <a:ext cx="40181" cy="38693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EDD23981-4FB1-8C47-BB20-09F72C48E69E}"/>
              </a:ext>
            </a:extLst>
          </p:cNvPr>
          <p:cNvPicPr>
            <a:picLocks noChangeAspect="1"/>
          </p:cNvPicPr>
          <p:nvPr/>
        </p:nvPicPr>
        <p:blipFill>
          <a:blip r:embed="rId31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058087" y="3484954"/>
            <a:ext cx="50488" cy="58255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F0DD6AA7-3284-EE46-832E-9486926CE79A}"/>
              </a:ext>
            </a:extLst>
          </p:cNvPr>
          <p:cNvPicPr>
            <a:picLocks noChangeAspect="1"/>
          </p:cNvPicPr>
          <p:nvPr/>
        </p:nvPicPr>
        <p:blipFill>
          <a:blip r:embed="rId3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309238" y="3507708"/>
            <a:ext cx="49666" cy="49666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7C45E2F1-D17B-7342-BB94-1B2DE724089C}"/>
              </a:ext>
            </a:extLst>
          </p:cNvPr>
          <p:cNvPicPr>
            <a:picLocks noChangeAspect="1"/>
          </p:cNvPicPr>
          <p:nvPr/>
        </p:nvPicPr>
        <p:blipFill>
          <a:blip r:embed="rId3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054202" y="3661270"/>
            <a:ext cx="58255" cy="58255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6E5708CD-9D63-F644-A600-7C3E45575370}"/>
              </a:ext>
            </a:extLst>
          </p:cNvPr>
          <p:cNvPicPr>
            <a:picLocks noChangeAspect="1"/>
          </p:cNvPicPr>
          <p:nvPr/>
        </p:nvPicPr>
        <p:blipFill>
          <a:blip r:embed="rId3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730995" y="2784808"/>
            <a:ext cx="63623" cy="63623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B7259C0B-1A6D-8E44-BF51-F5E3B4DF8B88}"/>
              </a:ext>
            </a:extLst>
          </p:cNvPr>
          <p:cNvPicPr>
            <a:picLocks noChangeAspect="1"/>
          </p:cNvPicPr>
          <p:nvPr/>
        </p:nvPicPr>
        <p:blipFill>
          <a:blip r:embed="rId48"/>
          <a:stretch>
            <a:fillRect/>
          </a:stretch>
        </p:blipFill>
        <p:spPr>
          <a:xfrm>
            <a:off x="6754550" y="-1409338"/>
            <a:ext cx="764706" cy="457082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63318ACA-AEBC-8045-8175-89FD423571C1}"/>
              </a:ext>
            </a:extLst>
          </p:cNvPr>
          <p:cNvPicPr>
            <a:picLocks noChangeAspect="1"/>
          </p:cNvPicPr>
          <p:nvPr/>
        </p:nvPicPr>
        <p:blipFill>
          <a:blip r:embed="rId49"/>
          <a:stretch>
            <a:fillRect/>
          </a:stretch>
        </p:blipFill>
        <p:spPr>
          <a:xfrm>
            <a:off x="421861" y="2924156"/>
            <a:ext cx="1311647" cy="940392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822E8CA6-D1C8-4D4D-BC64-C3C1DA1EF58F}"/>
              </a:ext>
            </a:extLst>
          </p:cNvPr>
          <p:cNvPicPr>
            <a:picLocks noChangeAspect="1"/>
          </p:cNvPicPr>
          <p:nvPr/>
        </p:nvPicPr>
        <p:blipFill>
          <a:blip r:embed="rId50"/>
          <a:stretch>
            <a:fillRect/>
          </a:stretch>
        </p:blipFill>
        <p:spPr>
          <a:xfrm>
            <a:off x="477651" y="3113979"/>
            <a:ext cx="1182473" cy="691320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E892680C-D4D0-CB49-965A-B23702338D75}"/>
              </a:ext>
            </a:extLst>
          </p:cNvPr>
          <p:cNvPicPr>
            <a:picLocks noChangeAspect="1"/>
          </p:cNvPicPr>
          <p:nvPr/>
        </p:nvPicPr>
        <p:blipFill>
          <a:blip r:embed="rId51"/>
          <a:stretch>
            <a:fillRect/>
          </a:stretch>
        </p:blipFill>
        <p:spPr>
          <a:xfrm>
            <a:off x="451591" y="2965066"/>
            <a:ext cx="246140" cy="70585"/>
          </a:xfrm>
          <a:prstGeom prst="rect">
            <a:avLst/>
          </a:prstGeom>
        </p:spPr>
      </p:pic>
      <p:sp>
        <p:nvSpPr>
          <p:cNvPr id="87" name="TextBox 86">
            <a:extLst>
              <a:ext uri="{FF2B5EF4-FFF2-40B4-BE49-F238E27FC236}">
                <a16:creationId xmlns:a16="http://schemas.microsoft.com/office/drawing/2014/main" id="{BCDE65FA-00C8-8248-AA57-43DB6B186D9B}"/>
              </a:ext>
            </a:extLst>
          </p:cNvPr>
          <p:cNvSpPr txBox="1"/>
          <p:nvPr/>
        </p:nvSpPr>
        <p:spPr>
          <a:xfrm>
            <a:off x="34154" y="6923522"/>
            <a:ext cx="2160899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DE" sz="2250">
                <a:latin typeface="Ink Free" panose="03080402000500000000" pitchFamily="66" charset="0"/>
              </a:rPr>
              <a:t>Ideation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92A2F60F-0572-2A47-9ADC-4CE1428699B8}"/>
              </a:ext>
            </a:extLst>
          </p:cNvPr>
          <p:cNvSpPr txBox="1"/>
          <p:nvPr/>
        </p:nvSpPr>
        <p:spPr>
          <a:xfrm>
            <a:off x="3592795" y="-516715"/>
            <a:ext cx="2160899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DE" sz="2250">
                <a:latin typeface="Ink Free" panose="03080402000500000000" pitchFamily="66" charset="0"/>
              </a:rPr>
              <a:t>Prototyping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71DED4AB-8E3E-C146-AB07-03DE40FAC366}"/>
              </a:ext>
            </a:extLst>
          </p:cNvPr>
          <p:cNvSpPr txBox="1"/>
          <p:nvPr/>
        </p:nvSpPr>
        <p:spPr>
          <a:xfrm>
            <a:off x="6803604" y="6903672"/>
            <a:ext cx="2160899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DE" sz="2250">
                <a:latin typeface="Ink Free" panose="03080402000500000000" pitchFamily="66" charset="0"/>
              </a:rPr>
              <a:t>Visualization</a:t>
            </a:r>
          </a:p>
        </p:txBody>
      </p:sp>
      <p:pic>
        <p:nvPicPr>
          <p:cNvPr id="70" name="Picture 69">
            <a:extLst>
              <a:ext uri="{FF2B5EF4-FFF2-40B4-BE49-F238E27FC236}">
                <a16:creationId xmlns:a16="http://schemas.microsoft.com/office/drawing/2014/main" id="{0272B7AA-7B66-8D4C-95D5-07C2BDDA627F}"/>
              </a:ext>
            </a:extLst>
          </p:cNvPr>
          <p:cNvPicPr>
            <a:picLocks noChangeAspect="1"/>
          </p:cNvPicPr>
          <p:nvPr/>
        </p:nvPicPr>
        <p:blipFill>
          <a:blip r:embed="rId52"/>
          <a:stretch>
            <a:fillRect/>
          </a:stretch>
        </p:blipFill>
        <p:spPr>
          <a:xfrm>
            <a:off x="102094" y="124732"/>
            <a:ext cx="346394" cy="304406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9B1BD415-C155-FA42-A497-BFDAF8C5105C}"/>
              </a:ext>
            </a:extLst>
          </p:cNvPr>
          <p:cNvPicPr>
            <a:picLocks noChangeAspect="1"/>
          </p:cNvPicPr>
          <p:nvPr/>
        </p:nvPicPr>
        <p:blipFill>
          <a:blip r:embed="rId53"/>
          <a:stretch>
            <a:fillRect/>
          </a:stretch>
        </p:blipFill>
        <p:spPr>
          <a:xfrm rot="21269115">
            <a:off x="520159" y="91898"/>
            <a:ext cx="244132" cy="370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367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Picture 74">
            <a:extLst>
              <a:ext uri="{FF2B5EF4-FFF2-40B4-BE49-F238E27FC236}">
                <a16:creationId xmlns:a16="http://schemas.microsoft.com/office/drawing/2014/main" id="{EEF97AC8-FA44-3841-BF62-071C8C2893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3169" y="2115476"/>
            <a:ext cx="1468364" cy="1840349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63318ACA-AEBC-8045-8175-89FD423571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0280" y="1193817"/>
            <a:ext cx="6167875" cy="442208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E123CE10-68F0-984F-9036-E35C0B78F951}"/>
              </a:ext>
            </a:extLst>
          </p:cNvPr>
          <p:cNvSpPr txBox="1"/>
          <p:nvPr/>
        </p:nvSpPr>
        <p:spPr>
          <a:xfrm>
            <a:off x="12720867" y="-1246383"/>
            <a:ext cx="34289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sz="150">
                <a:solidFill>
                  <a:schemeClr val="bg1">
                    <a:lumMod val="50000"/>
                  </a:schemeClr>
                </a:solidFill>
                <a:latin typeface="Ink Free" panose="03080402000500000000" pitchFamily="66" charset="0"/>
              </a:rPr>
              <a:t>18 years</a:t>
            </a:r>
          </a:p>
          <a:p>
            <a:r>
              <a:rPr lang="en-GB" sz="150">
                <a:solidFill>
                  <a:schemeClr val="bg1">
                    <a:lumMod val="50000"/>
                  </a:schemeClr>
                </a:solidFill>
                <a:latin typeface="Ink Free" panose="03080402000500000000" pitchFamily="66" charset="0"/>
              </a:rPr>
              <a:t>M</a:t>
            </a:r>
            <a:r>
              <a:rPr lang="en-DE" sz="150">
                <a:solidFill>
                  <a:schemeClr val="bg1">
                    <a:lumMod val="50000"/>
                  </a:schemeClr>
                </a:solidFill>
                <a:latin typeface="Ink Free" panose="03080402000500000000" pitchFamily="66" charset="0"/>
              </a:rPr>
              <a:t>ale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F8D077B-1D59-DB44-9813-45F0E892A81C}"/>
              </a:ext>
            </a:extLst>
          </p:cNvPr>
          <p:cNvSpPr txBox="1"/>
          <p:nvPr/>
        </p:nvSpPr>
        <p:spPr>
          <a:xfrm>
            <a:off x="12779163" y="-1193113"/>
            <a:ext cx="3428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sz="150">
                <a:solidFill>
                  <a:schemeClr val="bg1">
                    <a:lumMod val="50000"/>
                  </a:schemeClr>
                </a:solidFill>
                <a:latin typeface="Ink Free" panose="03080402000500000000" pitchFamily="66" charset="0"/>
              </a:rPr>
              <a:t>Mogadishu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FD9C6D-190B-3841-AF71-562F986CDA4E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0000"/>
          </a:blip>
          <a:stretch>
            <a:fillRect/>
          </a:stretch>
        </p:blipFill>
        <p:spPr>
          <a:xfrm>
            <a:off x="12824741" y="-1614213"/>
            <a:ext cx="86432" cy="12987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C9E242E1-32E0-7349-8B39-7B1BCC2A5C5D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20000"/>
          </a:blip>
          <a:stretch>
            <a:fillRect/>
          </a:stretch>
        </p:blipFill>
        <p:spPr>
          <a:xfrm>
            <a:off x="12753941" y="-1233714"/>
            <a:ext cx="241225" cy="302335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29E447FE-03C6-BC41-9BCA-A82ECF7A5ACA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5000"/>
          </a:blip>
          <a:stretch>
            <a:fillRect/>
          </a:stretch>
        </p:blipFill>
        <p:spPr>
          <a:xfrm flipH="1">
            <a:off x="12787169" y="-1478507"/>
            <a:ext cx="205574" cy="14973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D44F0CEA-984C-F947-A7BF-84319CC6D20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12824741" y="-1382934"/>
            <a:ext cx="132873" cy="571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6B919B0-824B-374E-8BFA-B537FF21476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791389" y="-452632"/>
            <a:ext cx="791389" cy="333893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2BA6A9BC-DF1B-D447-B11A-5D395DD61686}"/>
              </a:ext>
            </a:extLst>
          </p:cNvPr>
          <p:cNvSpPr txBox="1"/>
          <p:nvPr/>
        </p:nvSpPr>
        <p:spPr>
          <a:xfrm>
            <a:off x="4061839" y="6921396"/>
            <a:ext cx="1226939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DE" sz="2250">
                <a:latin typeface="Ink Free" panose="020F0502020204030204" pitchFamily="34" charset="0"/>
                <a:cs typeface="Ink Free" panose="020F0502020204030204" pitchFamily="34" charset="0"/>
              </a:rPr>
              <a:t>Malu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1136C2C-F6ED-2747-8BA0-3DC42DA1B6C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38941" y="-3419018"/>
            <a:ext cx="68609" cy="3084158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D1A56AC3-28E1-C746-9F87-1051639253FC}"/>
              </a:ext>
            </a:extLst>
          </p:cNvPr>
          <p:cNvSpPr txBox="1"/>
          <p:nvPr/>
        </p:nvSpPr>
        <p:spPr>
          <a:xfrm>
            <a:off x="-2908050" y="1029099"/>
            <a:ext cx="263947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DE" sz="3000" b="1">
                <a:latin typeface="Ink Free" panose="03080402000500000000" pitchFamily="66" charset="0"/>
              </a:rPr>
              <a:t>Quali</a:t>
            </a:r>
            <a:r>
              <a:rPr lang="en-DE" sz="3000">
                <a:latin typeface="Ink Free" panose="03080402000500000000" pitchFamily="66" charset="0"/>
              </a:rPr>
              <a:t>tative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4E55C47-BDC1-2042-8CD5-869F683B61C3}"/>
              </a:ext>
            </a:extLst>
          </p:cNvPr>
          <p:cNvSpPr txBox="1"/>
          <p:nvPr/>
        </p:nvSpPr>
        <p:spPr>
          <a:xfrm>
            <a:off x="9144000" y="-3059803"/>
            <a:ext cx="263947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sz="3000" b="1">
                <a:latin typeface="Ink Free" panose="03080402000500000000" pitchFamily="66" charset="0"/>
              </a:rPr>
              <a:t>Quanti</a:t>
            </a:r>
            <a:r>
              <a:rPr lang="en-DE" sz="3000">
                <a:latin typeface="Ink Free" panose="03080402000500000000" pitchFamily="66" charset="0"/>
              </a:rPr>
              <a:t>tative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092C238-74DD-6045-8849-BE82B0D6ABD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783470" y="-2284086"/>
            <a:ext cx="2486533" cy="2080237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05BE39EA-8051-BE4E-A3DF-3E3FF86AD69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866282" y="7114564"/>
            <a:ext cx="1942013" cy="1886413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15BE847A-AAE9-6A4D-816A-E15A758D2F0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984538" y="3699876"/>
            <a:ext cx="766061" cy="1591051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F5B34506-2DDE-B74D-A55C-6AD6ED4F09F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601508" y="1515127"/>
            <a:ext cx="529671" cy="1021508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9599B64E-7B08-1B4E-8FD5-846CB9AE47C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flipH="1">
            <a:off x="-1608299" y="7129145"/>
            <a:ext cx="924935" cy="57150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43CFA779-F00F-EB48-A8EF-D9BC0E11592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10800000">
            <a:off x="3051074" y="7040567"/>
            <a:ext cx="3267075" cy="1167314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8278BA8D-7443-3D40-A78E-83FE18EE5E27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rot="11207622">
            <a:off x="2625840" y="-1160429"/>
            <a:ext cx="3409950" cy="8001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6D745A4-0A16-1048-8124-8F202C119D5B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270003" y="3725387"/>
            <a:ext cx="766388" cy="96054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D95259E6-EB42-A84B-B82B-716CEA4F72DE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022330" y="-1243967"/>
            <a:ext cx="1522274" cy="11805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C657412-BED1-B042-9E96-2AF9FF7B01EA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-1936126" y="3201350"/>
            <a:ext cx="695620" cy="87184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31259783-B6A6-AF4C-B833-529F8E705A1A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 flipH="1">
            <a:off x="-1588316" y="2026059"/>
            <a:ext cx="1077216" cy="7587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FFCCB4E-5951-984E-8A66-1A590DD8A74E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67327" y="7530104"/>
            <a:ext cx="678383" cy="850241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5DDF8724-8BD7-334E-9029-3E52A95FC9C0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20214" y="7265536"/>
            <a:ext cx="382727" cy="116731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32BE059-3F4C-3649-B3A6-6457A26B170F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48812" y="-580934"/>
            <a:ext cx="261208" cy="419486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85899B02-015A-A94D-942A-1B9FEC8EFF17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 rot="733974">
            <a:off x="2620972" y="7290104"/>
            <a:ext cx="263484" cy="29468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360930B-7FF0-B842-B92E-2AF658BFC5DA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343419" y="-1243967"/>
            <a:ext cx="414991" cy="38905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1E8C6F3-5E1E-9C41-B42C-0DE55DEEB81A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2585964" y="-3101001"/>
            <a:ext cx="190031" cy="274488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A8877F9-B9E0-0749-BDF6-27D3DFFFBE40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 flipV="1">
            <a:off x="3557689" y="7012881"/>
            <a:ext cx="2982549" cy="16655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0F3DEFD-8013-7641-B94F-B59054454637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-1627398" y="3313249"/>
            <a:ext cx="1260002" cy="14639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94F6908-3CA8-5B44-9C4A-E5F214F2E09D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-709709" y="2873681"/>
            <a:ext cx="91994" cy="30664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9E523F9-47A5-8748-A505-3882A13C82F5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 rot="20576876">
            <a:off x="5567438" y="-1579436"/>
            <a:ext cx="2040359" cy="1326645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BDC1B933-4062-5046-9DFB-6DBDCC5976CF}"/>
              </a:ext>
            </a:extLst>
          </p:cNvPr>
          <p:cNvPicPr>
            <a:picLocks noChangeAspect="1"/>
          </p:cNvPicPr>
          <p:nvPr/>
        </p:nvPicPr>
        <p:blipFill>
          <a:blip r:embed="rId3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9748668" y="4301428"/>
            <a:ext cx="177242" cy="170678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B02975BE-EE69-4F4B-BA40-E1A7F8561A3E}"/>
              </a:ext>
            </a:extLst>
          </p:cNvPr>
          <p:cNvPicPr>
            <a:picLocks noChangeAspect="1"/>
          </p:cNvPicPr>
          <p:nvPr/>
        </p:nvPicPr>
        <p:blipFill>
          <a:blip r:embed="rId3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9421461" y="5086417"/>
            <a:ext cx="177241" cy="204509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7FAD02C3-45E5-584B-B713-28E3EDC228BD}"/>
              </a:ext>
            </a:extLst>
          </p:cNvPr>
          <p:cNvPicPr>
            <a:picLocks noChangeAspect="1"/>
          </p:cNvPicPr>
          <p:nvPr/>
        </p:nvPicPr>
        <p:blipFill>
          <a:blip r:embed="rId34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7151674" y="7175390"/>
            <a:ext cx="177241" cy="177241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AC3A4BE9-9984-5944-932A-38BEE0369BEB}"/>
              </a:ext>
            </a:extLst>
          </p:cNvPr>
          <p:cNvPicPr>
            <a:picLocks noChangeAspect="1"/>
          </p:cNvPicPr>
          <p:nvPr/>
        </p:nvPicPr>
        <p:blipFill>
          <a:blip r:embed="rId34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6251952" y="7566505"/>
            <a:ext cx="177241" cy="177241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6F4B7162-A295-574A-B24A-7392CB8C5F0D}"/>
              </a:ext>
            </a:extLst>
          </p:cNvPr>
          <p:cNvPicPr>
            <a:picLocks noChangeAspect="1"/>
          </p:cNvPicPr>
          <p:nvPr/>
        </p:nvPicPr>
        <p:blipFill>
          <a:blip r:embed="rId34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9609542" y="3284242"/>
            <a:ext cx="167066" cy="167066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6BDE4824-1D8E-CF4B-AD65-77C0D96DC789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5663614" y="7264011"/>
            <a:ext cx="99554" cy="1438007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7BE63082-04D0-6247-9CEE-7C0BFC010472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 flipV="1">
            <a:off x="6781613" y="7506063"/>
            <a:ext cx="1301718" cy="120884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65E8C53A-9F89-BB49-82F3-1170E2EDBBD6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-259057" y="3557373"/>
            <a:ext cx="80910" cy="85967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30E3A349-77AF-3648-A96C-6C84D6B1AA15}"/>
              </a:ext>
            </a:extLst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7174170" y="7849193"/>
            <a:ext cx="126209" cy="13409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8FAFA43-B919-D446-95A4-D099EA5652A1}"/>
              </a:ext>
            </a:extLst>
      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5672764" y="7336895"/>
            <a:ext cx="1032055" cy="110894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75D2CBC-E803-334C-9929-54423C7C8B07}"/>
              </a:ext>
            </a:extLst>
      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1689320" y="-1076640"/>
            <a:ext cx="864311" cy="81747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1500045-0C4F-7C46-88FE-399D1D75E787}"/>
              </a:ext>
            </a:extLst>
      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2767147" y="7813393"/>
            <a:ext cx="1066887" cy="118057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19E2904-82C9-A842-8AB1-735AB7EDF480}"/>
              </a:ext>
            </a:extLst>
          </p:cNvPr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1764247" y="1368278"/>
            <a:ext cx="383472" cy="38347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48A99AE-6F54-2346-99C8-5788082741EC}"/>
              </a:ext>
            </a:extLst>
          </p:cNvPr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6677998" y="-546595"/>
            <a:ext cx="718529" cy="34274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A48601D8-1A40-A94E-99AA-4416C93A53A5}"/>
              </a:ext>
            </a:extLst>
          </p:cNvPr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 rot="20667979">
            <a:off x="7558286" y="-875934"/>
            <a:ext cx="1071633" cy="5900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7835C051-244E-4343-BCE3-63412ED7368D}"/>
              </a:ext>
            </a:extLst>
          </p:cNvPr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 rot="16200000">
            <a:off x="1726557" y="7620508"/>
            <a:ext cx="234827" cy="112016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4CC9A3AA-CE88-4343-8BE2-E47BEA67ED34}"/>
              </a:ext>
            </a:extLst>
          </p:cNvPr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 rot="1738025">
            <a:off x="-2141553" y="5760361"/>
            <a:ext cx="1028312" cy="323771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56D30987-C915-5B49-98B4-A8002C42A368}"/>
              </a:ext>
            </a:extLst>
          </p:cNvPr>
          <p:cNvPicPr>
            <a:picLocks noChangeAspect="1"/>
          </p:cNvPicPr>
          <p:nvPr/>
        </p:nvPicPr>
        <p:blipFill>
          <a:blip r:embed="rId4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029824" y="3658362"/>
            <a:ext cx="47902" cy="56456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81C2AA81-60E3-E145-851C-3161665C718F}"/>
              </a:ext>
            </a:extLst>
          </p:cNvPr>
          <p:cNvPicPr>
            <a:picLocks noChangeAspect="1"/>
          </p:cNvPicPr>
          <p:nvPr/>
        </p:nvPicPr>
        <p:blipFill>
          <a:blip r:embed="rId46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81840" y="3089095"/>
            <a:ext cx="53961" cy="53961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1AACE50C-1603-FE49-B710-96089FC8825F}"/>
              </a:ext>
            </a:extLst>
          </p:cNvPr>
          <p:cNvPicPr>
            <a:picLocks noChangeAspect="1"/>
          </p:cNvPicPr>
          <p:nvPr/>
        </p:nvPicPr>
        <p:blipFill>
          <a:blip r:embed="rId3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295263" y="3207024"/>
            <a:ext cx="40181" cy="38693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EDD23981-4FB1-8C47-BB20-09F72C48E69E}"/>
              </a:ext>
            </a:extLst>
          </p:cNvPr>
          <p:cNvPicPr>
            <a:picLocks noChangeAspect="1"/>
          </p:cNvPicPr>
          <p:nvPr/>
        </p:nvPicPr>
        <p:blipFill>
          <a:blip r:embed="rId3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244775" y="3287781"/>
            <a:ext cx="50488" cy="58255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F0DD6AA7-3284-EE46-832E-9486926CE79A}"/>
              </a:ext>
            </a:extLst>
          </p:cNvPr>
          <p:cNvPicPr>
            <a:picLocks noChangeAspect="1"/>
          </p:cNvPicPr>
          <p:nvPr/>
        </p:nvPicPr>
        <p:blipFill>
          <a:blip r:embed="rId34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495927" y="3310534"/>
            <a:ext cx="49666" cy="49666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7C45E2F1-D17B-7342-BB94-1B2DE724089C}"/>
              </a:ext>
            </a:extLst>
          </p:cNvPr>
          <p:cNvPicPr>
            <a:picLocks noChangeAspect="1"/>
          </p:cNvPicPr>
          <p:nvPr/>
        </p:nvPicPr>
        <p:blipFill>
          <a:blip r:embed="rId34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240891" y="3464097"/>
            <a:ext cx="58255" cy="58255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6E5708CD-9D63-F644-A600-7C3E45575370}"/>
              </a:ext>
            </a:extLst>
          </p:cNvPr>
          <p:cNvPicPr>
            <a:picLocks noChangeAspect="1"/>
          </p:cNvPicPr>
          <p:nvPr/>
        </p:nvPicPr>
        <p:blipFill>
          <a:blip r:embed="rId34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17683" y="2587634"/>
            <a:ext cx="63623" cy="63623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B7259C0B-1A6D-8E44-BF51-F5E3B4DF8B88}"/>
              </a:ext>
            </a:extLst>
          </p:cNvPr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>
            <a:off x="2260169" y="1397365"/>
            <a:ext cx="614059" cy="367037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822E8CA6-D1C8-4D4D-BC64-C3C1DA1EF58F}"/>
              </a:ext>
            </a:extLst>
          </p:cNvPr>
          <p:cNvPicPr>
            <a:picLocks noChangeAspect="1"/>
          </p:cNvPicPr>
          <p:nvPr/>
        </p:nvPicPr>
        <p:blipFill>
          <a:blip r:embed="rId48"/>
          <a:stretch>
            <a:fillRect/>
          </a:stretch>
        </p:blipFill>
        <p:spPr>
          <a:xfrm>
            <a:off x="2643363" y="2245786"/>
            <a:ext cx="2147975" cy="1255790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E892680C-D4D0-CB49-965A-B23702338D75}"/>
              </a:ext>
            </a:extLst>
          </p:cNvPr>
          <p:cNvPicPr>
            <a:picLocks noChangeAspect="1"/>
          </p:cNvPicPr>
          <p:nvPr/>
        </p:nvPicPr>
        <p:blipFill>
          <a:blip r:embed="rId49"/>
          <a:stretch>
            <a:fillRect/>
          </a:stretch>
        </p:blipFill>
        <p:spPr>
          <a:xfrm>
            <a:off x="-324178" y="3000357"/>
            <a:ext cx="246140" cy="70585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EFE22C6A-8931-AE49-A64B-D33F237B0A4B}"/>
              </a:ext>
            </a:extLst>
          </p:cNvPr>
          <p:cNvPicPr>
            <a:picLocks noChangeAspect="1"/>
          </p:cNvPicPr>
          <p:nvPr/>
        </p:nvPicPr>
        <p:blipFill>
          <a:blip r:embed="rId50"/>
          <a:stretch>
            <a:fillRect/>
          </a:stretch>
        </p:blipFill>
        <p:spPr>
          <a:xfrm>
            <a:off x="-1936126" y="4722057"/>
            <a:ext cx="1391748" cy="1620193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58BF66EC-4163-AF4C-A5AD-FD9F367D57C2}"/>
              </a:ext>
            </a:extLst>
          </p:cNvPr>
          <p:cNvPicPr>
            <a:picLocks noChangeAspect="1"/>
          </p:cNvPicPr>
          <p:nvPr/>
        </p:nvPicPr>
        <p:blipFill>
          <a:blip r:embed="rId51"/>
          <a:stretch>
            <a:fillRect/>
          </a:stretch>
        </p:blipFill>
        <p:spPr>
          <a:xfrm>
            <a:off x="215169" y="7413452"/>
            <a:ext cx="1319116" cy="1232444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6F795B4F-DE94-714D-878C-582FD362B9C1}"/>
              </a:ext>
            </a:extLst>
          </p:cNvPr>
          <p:cNvPicPr>
            <a:picLocks noChangeAspect="1"/>
          </p:cNvPicPr>
          <p:nvPr/>
        </p:nvPicPr>
        <p:blipFill>
          <a:blip r:embed="rId52"/>
          <a:stretch>
            <a:fillRect/>
          </a:stretch>
        </p:blipFill>
        <p:spPr>
          <a:xfrm>
            <a:off x="5004423" y="2458592"/>
            <a:ext cx="826700" cy="748432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119C2E9A-3168-6749-A19D-35330C07A977}"/>
              </a:ext>
            </a:extLst>
          </p:cNvPr>
          <p:cNvPicPr>
            <a:picLocks noChangeAspect="1"/>
          </p:cNvPicPr>
          <p:nvPr/>
        </p:nvPicPr>
        <p:blipFill>
          <a:blip r:embed="rId53"/>
          <a:stretch>
            <a:fillRect/>
          </a:stretch>
        </p:blipFill>
        <p:spPr>
          <a:xfrm>
            <a:off x="102094" y="124732"/>
            <a:ext cx="346394" cy="304406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1B38C89E-2F09-DF4F-A9C1-A3C4CD49E26B}"/>
              </a:ext>
            </a:extLst>
          </p:cNvPr>
          <p:cNvPicPr>
            <a:picLocks noChangeAspect="1"/>
          </p:cNvPicPr>
          <p:nvPr/>
        </p:nvPicPr>
        <p:blipFill>
          <a:blip r:embed="rId54"/>
          <a:stretch>
            <a:fillRect/>
          </a:stretch>
        </p:blipFill>
        <p:spPr>
          <a:xfrm rot="21269115">
            <a:off x="520159" y="91898"/>
            <a:ext cx="244132" cy="370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9147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Picture 74">
            <a:extLst>
              <a:ext uri="{FF2B5EF4-FFF2-40B4-BE49-F238E27FC236}">
                <a16:creationId xmlns:a16="http://schemas.microsoft.com/office/drawing/2014/main" id="{EEF97AC8-FA44-3841-BF62-071C8C2893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3169" y="2115476"/>
            <a:ext cx="1468364" cy="1840349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63318ACA-AEBC-8045-8175-89FD423571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0280" y="1193817"/>
            <a:ext cx="6167875" cy="442208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E123CE10-68F0-984F-9036-E35C0B78F951}"/>
              </a:ext>
            </a:extLst>
          </p:cNvPr>
          <p:cNvSpPr txBox="1"/>
          <p:nvPr/>
        </p:nvSpPr>
        <p:spPr>
          <a:xfrm>
            <a:off x="12720867" y="-1246383"/>
            <a:ext cx="34289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sz="150">
                <a:solidFill>
                  <a:schemeClr val="bg1">
                    <a:lumMod val="50000"/>
                  </a:schemeClr>
                </a:solidFill>
                <a:latin typeface="Ink Free" panose="03080402000500000000" pitchFamily="66" charset="0"/>
              </a:rPr>
              <a:t>18 years</a:t>
            </a:r>
          </a:p>
          <a:p>
            <a:r>
              <a:rPr lang="en-GB" sz="150">
                <a:solidFill>
                  <a:schemeClr val="bg1">
                    <a:lumMod val="50000"/>
                  </a:schemeClr>
                </a:solidFill>
                <a:latin typeface="Ink Free" panose="03080402000500000000" pitchFamily="66" charset="0"/>
              </a:rPr>
              <a:t>M</a:t>
            </a:r>
            <a:r>
              <a:rPr lang="en-DE" sz="150">
                <a:solidFill>
                  <a:schemeClr val="bg1">
                    <a:lumMod val="50000"/>
                  </a:schemeClr>
                </a:solidFill>
                <a:latin typeface="Ink Free" panose="03080402000500000000" pitchFamily="66" charset="0"/>
              </a:rPr>
              <a:t>ale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F8D077B-1D59-DB44-9813-45F0E892A81C}"/>
              </a:ext>
            </a:extLst>
          </p:cNvPr>
          <p:cNvSpPr txBox="1"/>
          <p:nvPr/>
        </p:nvSpPr>
        <p:spPr>
          <a:xfrm>
            <a:off x="12779163" y="-1193113"/>
            <a:ext cx="3428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sz="150">
                <a:solidFill>
                  <a:schemeClr val="bg1">
                    <a:lumMod val="50000"/>
                  </a:schemeClr>
                </a:solidFill>
                <a:latin typeface="Ink Free" panose="03080402000500000000" pitchFamily="66" charset="0"/>
              </a:rPr>
              <a:t>Mogadishu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FD9C6D-190B-3841-AF71-562F986CDA4E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0000"/>
          </a:blip>
          <a:stretch>
            <a:fillRect/>
          </a:stretch>
        </p:blipFill>
        <p:spPr>
          <a:xfrm>
            <a:off x="12824741" y="-1614213"/>
            <a:ext cx="86432" cy="12987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C9E242E1-32E0-7349-8B39-7B1BCC2A5C5D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20000"/>
          </a:blip>
          <a:stretch>
            <a:fillRect/>
          </a:stretch>
        </p:blipFill>
        <p:spPr>
          <a:xfrm>
            <a:off x="12753941" y="-1233714"/>
            <a:ext cx="241225" cy="302335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29E447FE-03C6-BC41-9BCA-A82ECF7A5ACA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5000"/>
          </a:blip>
          <a:stretch>
            <a:fillRect/>
          </a:stretch>
        </p:blipFill>
        <p:spPr>
          <a:xfrm flipH="1">
            <a:off x="12787169" y="-1478507"/>
            <a:ext cx="205574" cy="14973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D44F0CEA-984C-F947-A7BF-84319CC6D20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12824741" y="-1382934"/>
            <a:ext cx="132873" cy="571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6B919B0-824B-374E-8BFA-B537FF21476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791389" y="-452632"/>
            <a:ext cx="791389" cy="333893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2BA6A9BC-DF1B-D447-B11A-5D395DD61686}"/>
              </a:ext>
            </a:extLst>
          </p:cNvPr>
          <p:cNvSpPr txBox="1"/>
          <p:nvPr/>
        </p:nvSpPr>
        <p:spPr>
          <a:xfrm>
            <a:off x="4061839" y="6921396"/>
            <a:ext cx="1226939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DE" sz="2250">
                <a:latin typeface="Ink Free" panose="020F0502020204030204" pitchFamily="34" charset="0"/>
                <a:cs typeface="Ink Free" panose="020F0502020204030204" pitchFamily="34" charset="0"/>
              </a:rPr>
              <a:t>Malu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1136C2C-F6ED-2747-8BA0-3DC42DA1B6C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38941" y="-3419018"/>
            <a:ext cx="68609" cy="3084158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D1A56AC3-28E1-C746-9F87-1051639253FC}"/>
              </a:ext>
            </a:extLst>
          </p:cNvPr>
          <p:cNvSpPr txBox="1"/>
          <p:nvPr/>
        </p:nvSpPr>
        <p:spPr>
          <a:xfrm>
            <a:off x="-2908050" y="1029099"/>
            <a:ext cx="263947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DE" sz="3000" b="1">
                <a:latin typeface="Ink Free" panose="03080402000500000000" pitchFamily="66" charset="0"/>
              </a:rPr>
              <a:t>Quali</a:t>
            </a:r>
            <a:r>
              <a:rPr lang="en-DE" sz="3000">
                <a:latin typeface="Ink Free" panose="03080402000500000000" pitchFamily="66" charset="0"/>
              </a:rPr>
              <a:t>tative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4E55C47-BDC1-2042-8CD5-869F683B61C3}"/>
              </a:ext>
            </a:extLst>
          </p:cNvPr>
          <p:cNvSpPr txBox="1"/>
          <p:nvPr/>
        </p:nvSpPr>
        <p:spPr>
          <a:xfrm>
            <a:off x="9144000" y="-3059803"/>
            <a:ext cx="263947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sz="3000" b="1">
                <a:latin typeface="Ink Free" panose="03080402000500000000" pitchFamily="66" charset="0"/>
              </a:rPr>
              <a:t>Quanti</a:t>
            </a:r>
            <a:r>
              <a:rPr lang="en-DE" sz="3000">
                <a:latin typeface="Ink Free" panose="03080402000500000000" pitchFamily="66" charset="0"/>
              </a:rPr>
              <a:t>tative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092C238-74DD-6045-8849-BE82B0D6ABD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783470" y="-2284086"/>
            <a:ext cx="2486533" cy="2080237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05BE39EA-8051-BE4E-A3DF-3E3FF86AD69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866282" y="7114564"/>
            <a:ext cx="1942013" cy="1886413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15BE847A-AAE9-6A4D-816A-E15A758D2F0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984538" y="3699876"/>
            <a:ext cx="766061" cy="1591051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F5B34506-2DDE-B74D-A55C-6AD6ED4F09F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601508" y="1515127"/>
            <a:ext cx="529671" cy="1021508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9599B64E-7B08-1B4E-8FD5-846CB9AE47C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flipH="1">
            <a:off x="-1608299" y="7129145"/>
            <a:ext cx="924935" cy="57150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43CFA779-F00F-EB48-A8EF-D9BC0E11592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10800000">
            <a:off x="3051074" y="7040567"/>
            <a:ext cx="3267075" cy="1167314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8278BA8D-7443-3D40-A78E-83FE18EE5E27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rot="11207622">
            <a:off x="2625840" y="-1160429"/>
            <a:ext cx="3409950" cy="8001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6D745A4-0A16-1048-8124-8F202C119D5B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270003" y="3725387"/>
            <a:ext cx="766388" cy="96054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D95259E6-EB42-A84B-B82B-716CEA4F72DE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022330" y="-1243967"/>
            <a:ext cx="1522274" cy="11805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C657412-BED1-B042-9E96-2AF9FF7B01EA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-1936126" y="3201350"/>
            <a:ext cx="695620" cy="87184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31259783-B6A6-AF4C-B833-529F8E705A1A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 flipH="1">
            <a:off x="-1588316" y="2026059"/>
            <a:ext cx="1077216" cy="7587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FFCCB4E-5951-984E-8A66-1A590DD8A74E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67327" y="7530104"/>
            <a:ext cx="678383" cy="850241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5DDF8724-8BD7-334E-9029-3E52A95FC9C0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20214" y="7265536"/>
            <a:ext cx="382727" cy="116731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32BE059-3F4C-3649-B3A6-6457A26B170F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48812" y="-580934"/>
            <a:ext cx="261208" cy="419486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85899B02-015A-A94D-942A-1B9FEC8EFF17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 rot="733974">
            <a:off x="2620972" y="7290104"/>
            <a:ext cx="263484" cy="29468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360930B-7FF0-B842-B92E-2AF658BFC5DA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343419" y="-1243967"/>
            <a:ext cx="414991" cy="38905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1E8C6F3-5E1E-9C41-B42C-0DE55DEEB81A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2585964" y="-3101001"/>
            <a:ext cx="190031" cy="274488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A8877F9-B9E0-0749-BDF6-27D3DFFFBE40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 flipV="1">
            <a:off x="3557689" y="7012881"/>
            <a:ext cx="2982549" cy="16655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0F3DEFD-8013-7641-B94F-B59054454637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-1627398" y="3313249"/>
            <a:ext cx="1260002" cy="14639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94F6908-3CA8-5B44-9C4A-E5F214F2E09D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-709709" y="2873681"/>
            <a:ext cx="91994" cy="30664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9E523F9-47A5-8748-A505-3882A13C82F5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 rot="20576876">
            <a:off x="5567438" y="-1579436"/>
            <a:ext cx="2040359" cy="1326645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BDC1B933-4062-5046-9DFB-6DBDCC5976CF}"/>
              </a:ext>
            </a:extLst>
          </p:cNvPr>
          <p:cNvPicPr>
            <a:picLocks noChangeAspect="1"/>
          </p:cNvPicPr>
          <p:nvPr/>
        </p:nvPicPr>
        <p:blipFill>
          <a:blip r:embed="rId3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9748668" y="4301428"/>
            <a:ext cx="177242" cy="170678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B02975BE-EE69-4F4B-BA40-E1A7F8561A3E}"/>
              </a:ext>
            </a:extLst>
          </p:cNvPr>
          <p:cNvPicPr>
            <a:picLocks noChangeAspect="1"/>
          </p:cNvPicPr>
          <p:nvPr/>
        </p:nvPicPr>
        <p:blipFill>
          <a:blip r:embed="rId3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9421461" y="5086417"/>
            <a:ext cx="177241" cy="204509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7FAD02C3-45E5-584B-B713-28E3EDC228BD}"/>
              </a:ext>
            </a:extLst>
          </p:cNvPr>
          <p:cNvPicPr>
            <a:picLocks noChangeAspect="1"/>
          </p:cNvPicPr>
          <p:nvPr/>
        </p:nvPicPr>
        <p:blipFill>
          <a:blip r:embed="rId34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7151674" y="7175390"/>
            <a:ext cx="177241" cy="177241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AC3A4BE9-9984-5944-932A-38BEE0369BEB}"/>
              </a:ext>
            </a:extLst>
          </p:cNvPr>
          <p:cNvPicPr>
            <a:picLocks noChangeAspect="1"/>
          </p:cNvPicPr>
          <p:nvPr/>
        </p:nvPicPr>
        <p:blipFill>
          <a:blip r:embed="rId34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6251952" y="7566505"/>
            <a:ext cx="177241" cy="177241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6F4B7162-A295-574A-B24A-7392CB8C5F0D}"/>
              </a:ext>
            </a:extLst>
          </p:cNvPr>
          <p:cNvPicPr>
            <a:picLocks noChangeAspect="1"/>
          </p:cNvPicPr>
          <p:nvPr/>
        </p:nvPicPr>
        <p:blipFill>
          <a:blip r:embed="rId34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9609542" y="3284242"/>
            <a:ext cx="167066" cy="167066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6BDE4824-1D8E-CF4B-AD65-77C0D96DC789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5663614" y="7264011"/>
            <a:ext cx="99554" cy="1438007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7BE63082-04D0-6247-9CEE-7C0BFC010472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 flipV="1">
            <a:off x="6781613" y="7506063"/>
            <a:ext cx="1301718" cy="120884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65E8C53A-9F89-BB49-82F3-1170E2EDBBD6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-259057" y="3557373"/>
            <a:ext cx="80910" cy="85967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30E3A349-77AF-3648-A96C-6C84D6B1AA15}"/>
              </a:ext>
            </a:extLst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7174170" y="7849193"/>
            <a:ext cx="126209" cy="13409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454DA56-BE09-A44F-A3D8-9B56674B7738}"/>
              </a:ext>
            </a:extLst>
      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5004423" y="2458592"/>
            <a:ext cx="826700" cy="74843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8FAFA43-B919-D446-95A4-D099EA5652A1}"/>
              </a:ext>
            </a:extLst>
      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4572000" y="4068988"/>
            <a:ext cx="1032055" cy="110894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75D2CBC-E803-334C-9929-54423C7C8B07}"/>
              </a:ext>
            </a:extLst>
      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1689320" y="-1076640"/>
            <a:ext cx="864311" cy="81747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1500045-0C4F-7C46-88FE-399D1D75E787}"/>
              </a:ext>
            </a:extLst>
          </p:cNvPr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2767147" y="7813393"/>
            <a:ext cx="1066887" cy="118057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19E2904-82C9-A842-8AB1-735AB7EDF480}"/>
              </a:ext>
            </a:extLst>
          </p:cNvPr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1764247" y="1368278"/>
            <a:ext cx="383472" cy="38347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48A99AE-6F54-2346-99C8-5788082741EC}"/>
              </a:ext>
            </a:extLst>
          </p:cNvPr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6677998" y="-546595"/>
            <a:ext cx="718529" cy="34274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A48601D8-1A40-A94E-99AA-4416C93A53A5}"/>
              </a:ext>
            </a:extLst>
          </p:cNvPr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 rot="20667979">
            <a:off x="7558286" y="-875934"/>
            <a:ext cx="1071633" cy="5900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7835C051-244E-4343-BCE3-63412ED7368D}"/>
              </a:ext>
            </a:extLst>
          </p:cNvPr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 rot="16200000">
            <a:off x="3153730" y="3580435"/>
            <a:ext cx="234827" cy="112016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4CC9A3AA-CE88-4343-8BE2-E47BEA67ED34}"/>
              </a:ext>
            </a:extLst>
          </p:cNvPr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 rot="1738025">
            <a:off x="3464203" y="4422043"/>
            <a:ext cx="1028312" cy="323771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56D30987-C915-5B49-98B4-A8002C42A368}"/>
              </a:ext>
            </a:extLst>
          </p:cNvPr>
          <p:cNvPicPr>
            <a:picLocks noChangeAspect="1"/>
          </p:cNvPicPr>
          <p:nvPr/>
        </p:nvPicPr>
        <p:blipFill>
          <a:blip r:embed="rId46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029824" y="3658362"/>
            <a:ext cx="47902" cy="56456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81C2AA81-60E3-E145-851C-3161665C718F}"/>
              </a:ext>
            </a:extLst>
          </p:cNvPr>
          <p:cNvPicPr>
            <a:picLocks noChangeAspect="1"/>
          </p:cNvPicPr>
          <p:nvPr/>
        </p:nvPicPr>
        <p:blipFill>
          <a:blip r:embed="rId47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81840" y="3089095"/>
            <a:ext cx="53961" cy="53961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1AACE50C-1603-FE49-B710-96089FC8825F}"/>
              </a:ext>
            </a:extLst>
          </p:cNvPr>
          <p:cNvPicPr>
            <a:picLocks noChangeAspect="1"/>
          </p:cNvPicPr>
          <p:nvPr/>
        </p:nvPicPr>
        <p:blipFill>
          <a:blip r:embed="rId3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295263" y="3207024"/>
            <a:ext cx="40181" cy="38693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EDD23981-4FB1-8C47-BB20-09F72C48E69E}"/>
              </a:ext>
            </a:extLst>
          </p:cNvPr>
          <p:cNvPicPr>
            <a:picLocks noChangeAspect="1"/>
          </p:cNvPicPr>
          <p:nvPr/>
        </p:nvPicPr>
        <p:blipFill>
          <a:blip r:embed="rId3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244775" y="3287781"/>
            <a:ext cx="50488" cy="58255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F0DD6AA7-3284-EE46-832E-9486926CE79A}"/>
              </a:ext>
            </a:extLst>
          </p:cNvPr>
          <p:cNvPicPr>
            <a:picLocks noChangeAspect="1"/>
          </p:cNvPicPr>
          <p:nvPr/>
        </p:nvPicPr>
        <p:blipFill>
          <a:blip r:embed="rId34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495927" y="3310534"/>
            <a:ext cx="49666" cy="49666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7C45E2F1-D17B-7342-BB94-1B2DE724089C}"/>
              </a:ext>
            </a:extLst>
          </p:cNvPr>
          <p:cNvPicPr>
            <a:picLocks noChangeAspect="1"/>
          </p:cNvPicPr>
          <p:nvPr/>
        </p:nvPicPr>
        <p:blipFill>
          <a:blip r:embed="rId34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240891" y="3464097"/>
            <a:ext cx="58255" cy="58255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6E5708CD-9D63-F644-A600-7C3E45575370}"/>
              </a:ext>
            </a:extLst>
          </p:cNvPr>
          <p:cNvPicPr>
            <a:picLocks noChangeAspect="1"/>
          </p:cNvPicPr>
          <p:nvPr/>
        </p:nvPicPr>
        <p:blipFill>
          <a:blip r:embed="rId34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17683" y="2587634"/>
            <a:ext cx="63623" cy="63623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B7259C0B-1A6D-8E44-BF51-F5E3B4DF8B88}"/>
              </a:ext>
            </a:extLst>
          </p:cNvPr>
          <p:cNvPicPr>
            <a:picLocks noChangeAspect="1"/>
          </p:cNvPicPr>
          <p:nvPr/>
        </p:nvPicPr>
        <p:blipFill>
          <a:blip r:embed="rId48"/>
          <a:stretch>
            <a:fillRect/>
          </a:stretch>
        </p:blipFill>
        <p:spPr>
          <a:xfrm>
            <a:off x="2260169" y="1397365"/>
            <a:ext cx="614059" cy="367037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822E8CA6-D1C8-4D4D-BC64-C3C1DA1EF58F}"/>
              </a:ext>
            </a:extLst>
          </p:cNvPr>
          <p:cNvPicPr>
            <a:picLocks noChangeAspect="1"/>
          </p:cNvPicPr>
          <p:nvPr/>
        </p:nvPicPr>
        <p:blipFill>
          <a:blip r:embed="rId49"/>
          <a:stretch>
            <a:fillRect/>
          </a:stretch>
        </p:blipFill>
        <p:spPr>
          <a:xfrm>
            <a:off x="2643363" y="2245786"/>
            <a:ext cx="2147975" cy="1255790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E892680C-D4D0-CB49-965A-B23702338D75}"/>
              </a:ext>
            </a:extLst>
          </p:cNvPr>
          <p:cNvPicPr>
            <a:picLocks noChangeAspect="1"/>
          </p:cNvPicPr>
          <p:nvPr/>
        </p:nvPicPr>
        <p:blipFill>
          <a:blip r:embed="rId50"/>
          <a:stretch>
            <a:fillRect/>
          </a:stretch>
        </p:blipFill>
        <p:spPr>
          <a:xfrm>
            <a:off x="-324178" y="3000357"/>
            <a:ext cx="246140" cy="70585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B096E087-2925-6E44-9567-DE75DA6F0D35}"/>
              </a:ext>
            </a:extLst>
          </p:cNvPr>
          <p:cNvPicPr>
            <a:picLocks noChangeAspect="1"/>
          </p:cNvPicPr>
          <p:nvPr/>
        </p:nvPicPr>
        <p:blipFill>
          <a:blip r:embed="rId51"/>
          <a:stretch>
            <a:fillRect/>
          </a:stretch>
        </p:blipFill>
        <p:spPr>
          <a:xfrm>
            <a:off x="2260169" y="3939283"/>
            <a:ext cx="833465" cy="970271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2646E07F-FD61-4741-A70A-E2E526FA92CD}"/>
              </a:ext>
            </a:extLst>
          </p:cNvPr>
          <p:cNvPicPr>
            <a:picLocks noChangeAspect="1"/>
          </p:cNvPicPr>
          <p:nvPr/>
        </p:nvPicPr>
        <p:blipFill>
          <a:blip r:embed="rId52"/>
          <a:stretch>
            <a:fillRect/>
          </a:stretch>
        </p:blipFill>
        <p:spPr>
          <a:xfrm>
            <a:off x="2656063" y="3800751"/>
            <a:ext cx="794060" cy="741887"/>
          </a:xfrm>
          <a:prstGeom prst="rect">
            <a:avLst/>
          </a:prstGeom>
        </p:spPr>
      </p:pic>
      <p:sp>
        <p:nvSpPr>
          <p:cNvPr id="69" name="TextBox 68">
            <a:extLst>
              <a:ext uri="{FF2B5EF4-FFF2-40B4-BE49-F238E27FC236}">
                <a16:creationId xmlns:a16="http://schemas.microsoft.com/office/drawing/2014/main" id="{4E7D6CFE-0591-DD4F-9C9E-A8CE101C5109}"/>
              </a:ext>
            </a:extLst>
          </p:cNvPr>
          <p:cNvSpPr txBox="1"/>
          <p:nvPr/>
        </p:nvSpPr>
        <p:spPr>
          <a:xfrm>
            <a:off x="9237402" y="3386443"/>
            <a:ext cx="1143194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sz="5250">
                <a:latin typeface="Ink Free" panose="03080402000500000000" pitchFamily="66" charset="0"/>
              </a:rPr>
              <a:t>mo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30E45E8F-8DFC-AC41-A3B3-A00882ED8814}"/>
              </a:ext>
            </a:extLst>
          </p:cNvPr>
          <p:cNvSpPr txBox="1"/>
          <p:nvPr/>
        </p:nvSpPr>
        <p:spPr>
          <a:xfrm>
            <a:off x="-1403863" y="3229864"/>
            <a:ext cx="1319879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DE" sz="5250">
                <a:latin typeface="Ink Free" panose="03080402000500000000" pitchFamily="66" charset="0"/>
              </a:rPr>
              <a:t>De</a:t>
            </a:r>
          </a:p>
        </p:txBody>
      </p:sp>
      <p:pic>
        <p:nvPicPr>
          <p:cNvPr id="71" name="Picture 70">
            <a:extLst>
              <a:ext uri="{FF2B5EF4-FFF2-40B4-BE49-F238E27FC236}">
                <a16:creationId xmlns:a16="http://schemas.microsoft.com/office/drawing/2014/main" id="{0547B755-6737-E745-8031-4E795B58BD28}"/>
              </a:ext>
            </a:extLst>
          </p:cNvPr>
          <p:cNvPicPr>
            <a:picLocks noChangeAspect="1"/>
          </p:cNvPicPr>
          <p:nvPr/>
        </p:nvPicPr>
        <p:blipFill>
          <a:blip r:embed="rId53"/>
          <a:stretch>
            <a:fillRect/>
          </a:stretch>
        </p:blipFill>
        <p:spPr>
          <a:xfrm>
            <a:off x="102094" y="124732"/>
            <a:ext cx="346394" cy="304406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32E3FA16-8960-F34D-AD3A-29741BE98BB0}"/>
              </a:ext>
            </a:extLst>
          </p:cNvPr>
          <p:cNvPicPr>
            <a:picLocks noChangeAspect="1"/>
          </p:cNvPicPr>
          <p:nvPr/>
        </p:nvPicPr>
        <p:blipFill>
          <a:blip r:embed="rId54"/>
          <a:stretch>
            <a:fillRect/>
          </a:stretch>
        </p:blipFill>
        <p:spPr>
          <a:xfrm rot="21269115">
            <a:off x="520159" y="91898"/>
            <a:ext cx="244132" cy="370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1488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Picture 83">
            <a:extLst>
              <a:ext uri="{FF2B5EF4-FFF2-40B4-BE49-F238E27FC236}">
                <a16:creationId xmlns:a16="http://schemas.microsoft.com/office/drawing/2014/main" id="{63318ACA-AEBC-8045-8175-89FD423571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88316" y="-3194389"/>
            <a:ext cx="15497085" cy="11110713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EEF97AC8-FA44-3841-BF62-071C8C2893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0373" y="1447143"/>
            <a:ext cx="1468364" cy="184034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E123CE10-68F0-984F-9036-E35C0B78F951}"/>
              </a:ext>
            </a:extLst>
          </p:cNvPr>
          <p:cNvSpPr txBox="1"/>
          <p:nvPr/>
        </p:nvSpPr>
        <p:spPr>
          <a:xfrm>
            <a:off x="12720867" y="-1246383"/>
            <a:ext cx="34289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sz="150">
                <a:solidFill>
                  <a:schemeClr val="bg1">
                    <a:lumMod val="50000"/>
                  </a:schemeClr>
                </a:solidFill>
                <a:latin typeface="Ink Free" panose="03080402000500000000" pitchFamily="66" charset="0"/>
              </a:rPr>
              <a:t>18 years</a:t>
            </a:r>
          </a:p>
          <a:p>
            <a:r>
              <a:rPr lang="en-GB" sz="150">
                <a:solidFill>
                  <a:schemeClr val="bg1">
                    <a:lumMod val="50000"/>
                  </a:schemeClr>
                </a:solidFill>
                <a:latin typeface="Ink Free" panose="03080402000500000000" pitchFamily="66" charset="0"/>
              </a:rPr>
              <a:t>M</a:t>
            </a:r>
            <a:r>
              <a:rPr lang="en-DE" sz="150">
                <a:solidFill>
                  <a:schemeClr val="bg1">
                    <a:lumMod val="50000"/>
                  </a:schemeClr>
                </a:solidFill>
                <a:latin typeface="Ink Free" panose="03080402000500000000" pitchFamily="66" charset="0"/>
              </a:rPr>
              <a:t>ale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F8D077B-1D59-DB44-9813-45F0E892A81C}"/>
              </a:ext>
            </a:extLst>
          </p:cNvPr>
          <p:cNvSpPr txBox="1"/>
          <p:nvPr/>
        </p:nvSpPr>
        <p:spPr>
          <a:xfrm>
            <a:off x="12779163" y="-1193113"/>
            <a:ext cx="3428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sz="150">
                <a:solidFill>
                  <a:schemeClr val="bg1">
                    <a:lumMod val="50000"/>
                  </a:schemeClr>
                </a:solidFill>
                <a:latin typeface="Ink Free" panose="03080402000500000000" pitchFamily="66" charset="0"/>
              </a:rPr>
              <a:t>Mogadishu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FD9C6D-190B-3841-AF71-562F986CDA4E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0000"/>
          </a:blip>
          <a:stretch>
            <a:fillRect/>
          </a:stretch>
        </p:blipFill>
        <p:spPr>
          <a:xfrm>
            <a:off x="12824741" y="-1614213"/>
            <a:ext cx="86432" cy="12987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C9E242E1-32E0-7349-8B39-7B1BCC2A5C5D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20000"/>
          </a:blip>
          <a:stretch>
            <a:fillRect/>
          </a:stretch>
        </p:blipFill>
        <p:spPr>
          <a:xfrm>
            <a:off x="12753941" y="-1233714"/>
            <a:ext cx="241225" cy="302335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29E447FE-03C6-BC41-9BCA-A82ECF7A5ACA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5000"/>
          </a:blip>
          <a:stretch>
            <a:fillRect/>
          </a:stretch>
        </p:blipFill>
        <p:spPr>
          <a:xfrm flipH="1">
            <a:off x="12787169" y="-1478507"/>
            <a:ext cx="205574" cy="14973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D44F0CEA-984C-F947-A7BF-84319CC6D20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12824741" y="-1382934"/>
            <a:ext cx="132873" cy="571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6B919B0-824B-374E-8BFA-B537FF21476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791389" y="-452632"/>
            <a:ext cx="791389" cy="333893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2BA6A9BC-DF1B-D447-B11A-5D395DD61686}"/>
              </a:ext>
            </a:extLst>
          </p:cNvPr>
          <p:cNvSpPr txBox="1"/>
          <p:nvPr/>
        </p:nvSpPr>
        <p:spPr>
          <a:xfrm>
            <a:off x="4061839" y="6921396"/>
            <a:ext cx="1226939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DE" sz="2250">
                <a:latin typeface="Ink Free" panose="020F0502020204030204" pitchFamily="34" charset="0"/>
                <a:cs typeface="Ink Free" panose="020F0502020204030204" pitchFamily="34" charset="0"/>
              </a:rPr>
              <a:t>Malu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1136C2C-F6ED-2747-8BA0-3DC42DA1B6C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38941" y="-3419018"/>
            <a:ext cx="68609" cy="3084158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D1A56AC3-28E1-C746-9F87-1051639253FC}"/>
              </a:ext>
            </a:extLst>
          </p:cNvPr>
          <p:cNvSpPr txBox="1"/>
          <p:nvPr/>
        </p:nvSpPr>
        <p:spPr>
          <a:xfrm>
            <a:off x="-2908050" y="1029099"/>
            <a:ext cx="263947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DE" sz="3000" b="1">
                <a:latin typeface="Ink Free" panose="03080402000500000000" pitchFamily="66" charset="0"/>
              </a:rPr>
              <a:t>Quali</a:t>
            </a:r>
            <a:r>
              <a:rPr lang="en-DE" sz="3000">
                <a:latin typeface="Ink Free" panose="03080402000500000000" pitchFamily="66" charset="0"/>
              </a:rPr>
              <a:t>tative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4E55C47-BDC1-2042-8CD5-869F683B61C3}"/>
              </a:ext>
            </a:extLst>
          </p:cNvPr>
          <p:cNvSpPr txBox="1"/>
          <p:nvPr/>
        </p:nvSpPr>
        <p:spPr>
          <a:xfrm>
            <a:off x="9144000" y="-3059803"/>
            <a:ext cx="263947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sz="3000" b="1">
                <a:latin typeface="Ink Free" panose="03080402000500000000" pitchFamily="66" charset="0"/>
              </a:rPr>
              <a:t>Quanti</a:t>
            </a:r>
            <a:r>
              <a:rPr lang="en-DE" sz="3000">
                <a:latin typeface="Ink Free" panose="03080402000500000000" pitchFamily="66" charset="0"/>
              </a:rPr>
              <a:t>tative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092C238-74DD-6045-8849-BE82B0D6ABD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783470" y="-2284086"/>
            <a:ext cx="2486533" cy="2080237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05BE39EA-8051-BE4E-A3DF-3E3FF86AD69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866282" y="7114564"/>
            <a:ext cx="1942013" cy="1886413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15BE847A-AAE9-6A4D-816A-E15A758D2F0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984538" y="3699876"/>
            <a:ext cx="766061" cy="1591051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F5B34506-2DDE-B74D-A55C-6AD6ED4F09F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601508" y="1515127"/>
            <a:ext cx="529671" cy="1021508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9599B64E-7B08-1B4E-8FD5-846CB9AE47C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flipH="1">
            <a:off x="-1608299" y="7129145"/>
            <a:ext cx="924935" cy="57150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43CFA779-F00F-EB48-A8EF-D9BC0E11592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10800000">
            <a:off x="3051074" y="7040567"/>
            <a:ext cx="3267075" cy="1167314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8278BA8D-7443-3D40-A78E-83FE18EE5E27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rot="11207622">
            <a:off x="2625840" y="-1160429"/>
            <a:ext cx="3409950" cy="8001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6D745A4-0A16-1048-8124-8F202C119D5B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270003" y="3725387"/>
            <a:ext cx="766388" cy="96054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D95259E6-EB42-A84B-B82B-716CEA4F72DE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022330" y="-1243967"/>
            <a:ext cx="1522274" cy="11805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C657412-BED1-B042-9E96-2AF9FF7B01EA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-1936126" y="3201350"/>
            <a:ext cx="695620" cy="87184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31259783-B6A6-AF4C-B833-529F8E705A1A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 flipH="1">
            <a:off x="-1588316" y="2026059"/>
            <a:ext cx="1077216" cy="7587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FFCCB4E-5951-984E-8A66-1A590DD8A74E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67327" y="7530104"/>
            <a:ext cx="678383" cy="850241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5DDF8724-8BD7-334E-9029-3E52A95FC9C0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20214" y="7265536"/>
            <a:ext cx="382727" cy="116731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32BE059-3F4C-3649-B3A6-6457A26B170F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48812" y="-580934"/>
            <a:ext cx="261208" cy="419486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85899B02-015A-A94D-942A-1B9FEC8EFF17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 rot="733974">
            <a:off x="2620972" y="7290104"/>
            <a:ext cx="263484" cy="29468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360930B-7FF0-B842-B92E-2AF658BFC5DA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343419" y="-1243967"/>
            <a:ext cx="414991" cy="38905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1E8C6F3-5E1E-9C41-B42C-0DE55DEEB81A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2585964" y="-3101001"/>
            <a:ext cx="190031" cy="274488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A8877F9-B9E0-0749-BDF6-27D3DFFFBE40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 flipV="1">
            <a:off x="3557689" y="7012881"/>
            <a:ext cx="2982549" cy="16655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0F3DEFD-8013-7641-B94F-B59054454637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-1627398" y="3313249"/>
            <a:ext cx="1260002" cy="14639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94F6908-3CA8-5B44-9C4A-E5F214F2E09D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-709709" y="2873681"/>
            <a:ext cx="91994" cy="30664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9E523F9-47A5-8748-A505-3882A13C82F5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 rot="20576876">
            <a:off x="5567438" y="-1579436"/>
            <a:ext cx="2040359" cy="1326645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BDC1B933-4062-5046-9DFB-6DBDCC5976CF}"/>
              </a:ext>
            </a:extLst>
          </p:cNvPr>
          <p:cNvPicPr>
            <a:picLocks noChangeAspect="1"/>
          </p:cNvPicPr>
          <p:nvPr/>
        </p:nvPicPr>
        <p:blipFill>
          <a:blip r:embed="rId3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9748668" y="4301428"/>
            <a:ext cx="177242" cy="170678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B02975BE-EE69-4F4B-BA40-E1A7F8561A3E}"/>
              </a:ext>
            </a:extLst>
          </p:cNvPr>
          <p:cNvPicPr>
            <a:picLocks noChangeAspect="1"/>
          </p:cNvPicPr>
          <p:nvPr/>
        </p:nvPicPr>
        <p:blipFill>
          <a:blip r:embed="rId3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9421461" y="5086417"/>
            <a:ext cx="177241" cy="204509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7FAD02C3-45E5-584B-B713-28E3EDC228BD}"/>
              </a:ext>
            </a:extLst>
          </p:cNvPr>
          <p:cNvPicPr>
            <a:picLocks noChangeAspect="1"/>
          </p:cNvPicPr>
          <p:nvPr/>
        </p:nvPicPr>
        <p:blipFill>
          <a:blip r:embed="rId34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7151674" y="7175390"/>
            <a:ext cx="177241" cy="177241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AC3A4BE9-9984-5944-932A-38BEE0369BEB}"/>
              </a:ext>
            </a:extLst>
          </p:cNvPr>
          <p:cNvPicPr>
            <a:picLocks noChangeAspect="1"/>
          </p:cNvPicPr>
          <p:nvPr/>
        </p:nvPicPr>
        <p:blipFill>
          <a:blip r:embed="rId34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6251952" y="7566505"/>
            <a:ext cx="177241" cy="177241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6F4B7162-A295-574A-B24A-7392CB8C5F0D}"/>
              </a:ext>
            </a:extLst>
          </p:cNvPr>
          <p:cNvPicPr>
            <a:picLocks noChangeAspect="1"/>
          </p:cNvPicPr>
          <p:nvPr/>
        </p:nvPicPr>
        <p:blipFill>
          <a:blip r:embed="rId34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9609542" y="3284242"/>
            <a:ext cx="167066" cy="167066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6BDE4824-1D8E-CF4B-AD65-77C0D96DC789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5663614" y="7264011"/>
            <a:ext cx="99554" cy="1438007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7BE63082-04D0-6247-9CEE-7C0BFC010472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 flipV="1">
            <a:off x="6781613" y="7506063"/>
            <a:ext cx="1301718" cy="120884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65E8C53A-9F89-BB49-82F3-1170E2EDBBD6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-259057" y="3557373"/>
            <a:ext cx="80910" cy="85967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30E3A349-77AF-3648-A96C-6C84D6B1AA15}"/>
              </a:ext>
            </a:extLst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7174170" y="7849193"/>
            <a:ext cx="126209" cy="13409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454DA56-BE09-A44F-A3D8-9B56674B7738}"/>
              </a:ext>
            </a:extLst>
      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 rot="11345900">
            <a:off x="5406208" y="-826848"/>
            <a:ext cx="826700" cy="74843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8FAFA43-B919-D446-95A4-D099EA5652A1}"/>
              </a:ext>
            </a:extLst>
      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5993907" y="7121169"/>
            <a:ext cx="1032055" cy="110894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75D2CBC-E803-334C-9929-54423C7C8B07}"/>
              </a:ext>
            </a:extLst>
      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1689320" y="-1076640"/>
            <a:ext cx="864311" cy="81747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1500045-0C4F-7C46-88FE-399D1D75E787}"/>
              </a:ext>
            </a:extLst>
          </p:cNvPr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2767147" y="7813393"/>
            <a:ext cx="1066887" cy="118057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19E2904-82C9-A842-8AB1-735AB7EDF480}"/>
              </a:ext>
            </a:extLst>
          </p:cNvPr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852900" y="-446868"/>
            <a:ext cx="383472" cy="38347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48A99AE-6F54-2346-99C8-5788082741EC}"/>
              </a:ext>
            </a:extLst>
          </p:cNvPr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6677998" y="-546595"/>
            <a:ext cx="718529" cy="34274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A48601D8-1A40-A94E-99AA-4416C93A53A5}"/>
              </a:ext>
            </a:extLst>
          </p:cNvPr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 rot="20667979">
            <a:off x="7558286" y="-875934"/>
            <a:ext cx="1071633" cy="5900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7835C051-244E-4343-BCE3-63412ED7368D}"/>
              </a:ext>
            </a:extLst>
          </p:cNvPr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 rot="16200000">
            <a:off x="4903091" y="-316818"/>
            <a:ext cx="234827" cy="112016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4CC9A3AA-CE88-4343-8BE2-E47BEA67ED34}"/>
              </a:ext>
            </a:extLst>
          </p:cNvPr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 rot="1738025">
            <a:off x="7333846" y="7195193"/>
            <a:ext cx="1028312" cy="323771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56D30987-C915-5B49-98B4-A8002C42A368}"/>
              </a:ext>
            </a:extLst>
          </p:cNvPr>
          <p:cNvPicPr>
            <a:picLocks noChangeAspect="1"/>
          </p:cNvPicPr>
          <p:nvPr/>
        </p:nvPicPr>
        <p:blipFill>
          <a:blip r:embed="rId46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099738" y="3637272"/>
            <a:ext cx="47902" cy="56456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81C2AA81-60E3-E145-851C-3161665C718F}"/>
              </a:ext>
            </a:extLst>
          </p:cNvPr>
          <p:cNvPicPr>
            <a:picLocks noChangeAspect="1"/>
          </p:cNvPicPr>
          <p:nvPr/>
        </p:nvPicPr>
        <p:blipFill>
          <a:blip r:embed="rId47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227707" y="3018194"/>
            <a:ext cx="53961" cy="53961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1AACE50C-1603-FE49-B710-96089FC8825F}"/>
              </a:ext>
            </a:extLst>
          </p:cNvPr>
          <p:cNvPicPr>
            <a:picLocks noChangeAspect="1"/>
          </p:cNvPicPr>
          <p:nvPr/>
        </p:nvPicPr>
        <p:blipFill>
          <a:blip r:embed="rId3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895770" y="3024585"/>
            <a:ext cx="40181" cy="38693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EDD23981-4FB1-8C47-BB20-09F72C48E69E}"/>
              </a:ext>
            </a:extLst>
          </p:cNvPr>
          <p:cNvPicPr>
            <a:picLocks noChangeAspect="1"/>
          </p:cNvPicPr>
          <p:nvPr/>
        </p:nvPicPr>
        <p:blipFill>
          <a:blip r:embed="rId3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444963" y="3645514"/>
            <a:ext cx="50488" cy="58255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F0DD6AA7-3284-EE46-832E-9486926CE79A}"/>
              </a:ext>
            </a:extLst>
          </p:cNvPr>
          <p:cNvPicPr>
            <a:picLocks noChangeAspect="1"/>
          </p:cNvPicPr>
          <p:nvPr/>
        </p:nvPicPr>
        <p:blipFill>
          <a:blip r:embed="rId34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071110" y="3018195"/>
            <a:ext cx="49666" cy="49666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7C45E2F1-D17B-7342-BB94-1B2DE724089C}"/>
              </a:ext>
            </a:extLst>
          </p:cNvPr>
          <p:cNvPicPr>
            <a:picLocks noChangeAspect="1"/>
          </p:cNvPicPr>
          <p:nvPr/>
        </p:nvPicPr>
        <p:blipFill>
          <a:blip r:embed="rId34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253185" y="3640583"/>
            <a:ext cx="58255" cy="58255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6E5708CD-9D63-F644-A600-7C3E45575370}"/>
              </a:ext>
            </a:extLst>
          </p:cNvPr>
          <p:cNvPicPr>
            <a:picLocks noChangeAspect="1"/>
          </p:cNvPicPr>
          <p:nvPr/>
        </p:nvPicPr>
        <p:blipFill>
          <a:blip r:embed="rId34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88600" y="3018195"/>
            <a:ext cx="63623" cy="63623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B7259C0B-1A6D-8E44-BF51-F5E3B4DF8B88}"/>
              </a:ext>
            </a:extLst>
          </p:cNvPr>
          <p:cNvPicPr>
            <a:picLocks noChangeAspect="1"/>
          </p:cNvPicPr>
          <p:nvPr/>
        </p:nvPicPr>
        <p:blipFill>
          <a:blip r:embed="rId48"/>
          <a:stretch>
            <a:fillRect/>
          </a:stretch>
        </p:blipFill>
        <p:spPr>
          <a:xfrm>
            <a:off x="2505355" y="-459789"/>
            <a:ext cx="614059" cy="367037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822E8CA6-D1C8-4D4D-BC64-C3C1DA1EF58F}"/>
              </a:ext>
            </a:extLst>
          </p:cNvPr>
          <p:cNvPicPr>
            <a:picLocks noChangeAspect="1"/>
          </p:cNvPicPr>
          <p:nvPr/>
        </p:nvPicPr>
        <p:blipFill>
          <a:blip r:embed="rId49"/>
          <a:stretch>
            <a:fillRect/>
          </a:stretch>
        </p:blipFill>
        <p:spPr>
          <a:xfrm>
            <a:off x="-2722380" y="1779859"/>
            <a:ext cx="2147975" cy="1255790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E892680C-D4D0-CB49-965A-B23702338D75}"/>
              </a:ext>
            </a:extLst>
          </p:cNvPr>
          <p:cNvPicPr>
            <a:picLocks noChangeAspect="1"/>
          </p:cNvPicPr>
          <p:nvPr/>
        </p:nvPicPr>
        <p:blipFill>
          <a:blip r:embed="rId50"/>
          <a:stretch>
            <a:fillRect/>
          </a:stretch>
        </p:blipFill>
        <p:spPr>
          <a:xfrm>
            <a:off x="-324178" y="3000357"/>
            <a:ext cx="246140" cy="70585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B096E087-2925-6E44-9567-DE75DA6F0D35}"/>
              </a:ext>
            </a:extLst>
          </p:cNvPr>
          <p:cNvPicPr>
            <a:picLocks noChangeAspect="1"/>
          </p:cNvPicPr>
          <p:nvPr/>
        </p:nvPicPr>
        <p:blipFill>
          <a:blip r:embed="rId51"/>
          <a:stretch>
            <a:fillRect/>
          </a:stretch>
        </p:blipFill>
        <p:spPr>
          <a:xfrm>
            <a:off x="3814470" y="-1305351"/>
            <a:ext cx="833465" cy="970271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2646E07F-FD61-4741-A70A-E2E526FA92CD}"/>
              </a:ext>
            </a:extLst>
          </p:cNvPr>
          <p:cNvPicPr>
            <a:picLocks noChangeAspect="1"/>
          </p:cNvPicPr>
          <p:nvPr/>
        </p:nvPicPr>
        <p:blipFill>
          <a:blip r:embed="rId52"/>
          <a:stretch>
            <a:fillRect/>
          </a:stretch>
        </p:blipFill>
        <p:spPr>
          <a:xfrm>
            <a:off x="4210363" y="-1443883"/>
            <a:ext cx="794060" cy="74188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E2A884F-8031-7E48-AF14-DB620B41CCDB}"/>
              </a:ext>
            </a:extLst>
          </p:cNvPr>
          <p:cNvSpPr txBox="1"/>
          <p:nvPr/>
        </p:nvSpPr>
        <p:spPr>
          <a:xfrm>
            <a:off x="3556900" y="2889989"/>
            <a:ext cx="1319879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DE" sz="5250">
                <a:latin typeface="Ink Free" panose="03080402000500000000" pitchFamily="66" charset="0"/>
              </a:rPr>
              <a:t>De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71697C9E-6D9B-8440-860E-6C2E84BFBE03}"/>
              </a:ext>
            </a:extLst>
          </p:cNvPr>
          <p:cNvSpPr txBox="1"/>
          <p:nvPr/>
        </p:nvSpPr>
        <p:spPr>
          <a:xfrm>
            <a:off x="4758321" y="2882642"/>
            <a:ext cx="1143194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sz="5250">
                <a:latin typeface="Ink Free" panose="03080402000500000000" pitchFamily="66" charset="0"/>
              </a:rPr>
              <a:t>mo</a:t>
            </a:r>
          </a:p>
        </p:txBody>
      </p:sp>
      <p:pic>
        <p:nvPicPr>
          <p:cNvPr id="70" name="Picture 69">
            <a:extLst>
              <a:ext uri="{FF2B5EF4-FFF2-40B4-BE49-F238E27FC236}">
                <a16:creationId xmlns:a16="http://schemas.microsoft.com/office/drawing/2014/main" id="{31BEA655-8E55-5648-A304-CD3BD9B27F3C}"/>
              </a:ext>
            </a:extLst>
          </p:cNvPr>
          <p:cNvPicPr>
            <a:picLocks noChangeAspect="1"/>
          </p:cNvPicPr>
          <p:nvPr/>
        </p:nvPicPr>
        <p:blipFill>
          <a:blip r:embed="rId53"/>
          <a:stretch>
            <a:fillRect/>
          </a:stretch>
        </p:blipFill>
        <p:spPr>
          <a:xfrm>
            <a:off x="102094" y="124732"/>
            <a:ext cx="346394" cy="304406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6F29484C-DBB3-FA49-B84A-9EFDF520516F}"/>
              </a:ext>
            </a:extLst>
          </p:cNvPr>
          <p:cNvPicPr>
            <a:picLocks noChangeAspect="1"/>
          </p:cNvPicPr>
          <p:nvPr/>
        </p:nvPicPr>
        <p:blipFill>
          <a:blip r:embed="rId54"/>
          <a:stretch>
            <a:fillRect/>
          </a:stretch>
        </p:blipFill>
        <p:spPr>
          <a:xfrm rot="21269115">
            <a:off x="520159" y="91898"/>
            <a:ext cx="244132" cy="370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4585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Box 41">
            <a:extLst>
              <a:ext uri="{FF2B5EF4-FFF2-40B4-BE49-F238E27FC236}">
                <a16:creationId xmlns:a16="http://schemas.microsoft.com/office/drawing/2014/main" id="{B4E55C47-BDC1-2042-8CD5-869F683B61C3}"/>
              </a:ext>
            </a:extLst>
          </p:cNvPr>
          <p:cNvSpPr txBox="1"/>
          <p:nvPr/>
        </p:nvSpPr>
        <p:spPr>
          <a:xfrm>
            <a:off x="9144000" y="-3059803"/>
            <a:ext cx="263947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sz="3000" b="1">
                <a:latin typeface="Ink Free" panose="03080402000500000000" pitchFamily="66" charset="0"/>
              </a:rPr>
              <a:t>Quanti</a:t>
            </a:r>
            <a:r>
              <a:rPr lang="en-DE" sz="3000">
                <a:latin typeface="Ink Free" panose="03080402000500000000" pitchFamily="66" charset="0"/>
              </a:rPr>
              <a:t>tative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D745A4-0A16-1048-8124-8F202C119D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70003" y="3725387"/>
            <a:ext cx="766388" cy="96054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B8E0EF5-B063-6945-9AD4-00351939AF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12874" y="-516845"/>
            <a:ext cx="346394" cy="30440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FB15D5E-5363-0B4C-AB97-60D9AF26EE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269115">
            <a:off x="-255294" y="-593387"/>
            <a:ext cx="244132" cy="370073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56D30987-C915-5B49-98B4-A8002C42A368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16581" y="7083766"/>
            <a:ext cx="47902" cy="56456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81C2AA81-60E3-E145-851C-3161665C718F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07795" y="60446"/>
            <a:ext cx="96332" cy="96332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1AACE50C-1603-FE49-B710-96089FC8825F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5611" y="65269"/>
            <a:ext cx="97898" cy="94273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EDD23981-4FB1-8C47-BB20-09F72C48E69E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468080" y="7092008"/>
            <a:ext cx="50488" cy="58255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F0DD6AA7-3284-EE46-832E-9486926CE79A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9236" y="176111"/>
            <a:ext cx="94273" cy="94273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7C45E2F1-D17B-7342-BB94-1B2DE724089C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253185" y="7087076"/>
            <a:ext cx="58255" cy="58255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6E5708CD-9D63-F644-A600-7C3E45575370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11421" y="176111"/>
            <a:ext cx="94273" cy="9427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E2A884F-8031-7E48-AF14-DB620B41CCDB}"/>
              </a:ext>
            </a:extLst>
          </p:cNvPr>
          <p:cNvSpPr txBox="1"/>
          <p:nvPr/>
        </p:nvSpPr>
        <p:spPr>
          <a:xfrm>
            <a:off x="-2008539" y="2826605"/>
            <a:ext cx="1319879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DE" sz="5250">
                <a:latin typeface="Ink Free" panose="03080402000500000000" pitchFamily="66" charset="0"/>
              </a:rPr>
              <a:t>De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71697C9E-6D9B-8440-860E-6C2E84BFBE03}"/>
              </a:ext>
            </a:extLst>
          </p:cNvPr>
          <p:cNvSpPr txBox="1"/>
          <p:nvPr/>
        </p:nvSpPr>
        <p:spPr>
          <a:xfrm>
            <a:off x="9320541" y="2834420"/>
            <a:ext cx="1143194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sz="5250">
                <a:latin typeface="Ink Free" panose="03080402000500000000" pitchFamily="66" charset="0"/>
              </a:rPr>
              <a:t>mo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053A3B1-28D5-2447-BB53-253EAC160F70}"/>
              </a:ext>
            </a:extLst>
          </p:cNvPr>
          <p:cNvSpPr txBox="1"/>
          <p:nvPr/>
        </p:nvSpPr>
        <p:spPr>
          <a:xfrm>
            <a:off x="977629" y="2433131"/>
            <a:ext cx="519457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500" dirty="0"/>
              <a:t>S</a:t>
            </a:r>
            <a:r>
              <a:rPr lang="en-DE" sz="4500" dirty="0"/>
              <a:t>till missing screencast</a:t>
            </a:r>
          </a:p>
        </p:txBody>
      </p:sp>
    </p:spTree>
    <p:extLst>
      <p:ext uri="{BB962C8B-B14F-4D97-AF65-F5344CB8AC3E}">
        <p14:creationId xmlns:p14="http://schemas.microsoft.com/office/powerpoint/2010/main" val="34537818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D5467DD-3E51-4A41-9B93-1B49473D35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9559" y="1548960"/>
            <a:ext cx="2170109" cy="111152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F367DED-2D40-934B-B62B-ED328E5ECE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808913">
            <a:off x="341547" y="2001467"/>
            <a:ext cx="2130664" cy="13180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52738AE-F514-3C4D-8053-97F8EBE281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659" y="2896197"/>
            <a:ext cx="1091747" cy="135048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6B919B0-824B-374E-8BFA-B537FF2147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9066" y="2713320"/>
            <a:ext cx="2481995" cy="104717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34261D-C096-6F43-87A5-6678313525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45678" y="-1151164"/>
            <a:ext cx="783388" cy="79057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6761D12-3A46-C44C-A7F7-DD0DACC815D0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155141" y="2283654"/>
            <a:ext cx="958944" cy="1769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1805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FB93E0A-9724-D747-AE77-375AA52DC0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0198" y="2592736"/>
            <a:ext cx="1011950" cy="167252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2B33524-ACF1-2944-B263-7F4CA3B77AF3}"/>
              </a:ext>
            </a:extLst>
          </p:cNvPr>
          <p:cNvSpPr txBox="1"/>
          <p:nvPr/>
        </p:nvSpPr>
        <p:spPr>
          <a:xfrm>
            <a:off x="6635711" y="7258163"/>
            <a:ext cx="1516837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DE" sz="2250">
                <a:latin typeface="Ink Free" panose="020F0502020204030204" pitchFamily="34" charset="0"/>
                <a:cs typeface="Ink Free" panose="020F0502020204030204" pitchFamily="34" charset="0"/>
              </a:rPr>
              <a:t>Politician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D5467DD-3E51-4A41-9B93-1B49473D35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9076" y="-1341198"/>
            <a:ext cx="2170109" cy="111152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F367DED-2D40-934B-B62B-ED328E5ECE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808913">
            <a:off x="-2413900" y="-1672462"/>
            <a:ext cx="2130664" cy="13180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52738AE-F514-3C4D-8053-97F8EBE281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642" y="2418586"/>
            <a:ext cx="1091747" cy="135048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6B919B0-824B-374E-8BFA-B537FF21476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0900" y="2698591"/>
            <a:ext cx="1351100" cy="57003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A1BAA68-A565-D944-8AD2-E235CDC23EF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25088" y="2629049"/>
            <a:ext cx="695813" cy="70219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D1CB272-77E8-694E-BA7E-582C030B788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13038" y="-458759"/>
            <a:ext cx="99062" cy="22908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D4B3FEF-FAC2-764A-9DE3-24E9DACC1DC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1588372" y="-555293"/>
            <a:ext cx="847457" cy="193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8411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FB93E0A-9724-D747-AE77-375AA52DC0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0198" y="2592736"/>
            <a:ext cx="1011950" cy="167252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2B33524-ACF1-2944-B263-7F4CA3B77AF3}"/>
              </a:ext>
            </a:extLst>
          </p:cNvPr>
          <p:cNvSpPr txBox="1"/>
          <p:nvPr/>
        </p:nvSpPr>
        <p:spPr>
          <a:xfrm>
            <a:off x="6635711" y="7258163"/>
            <a:ext cx="1516837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DE" sz="2250">
                <a:latin typeface="Ink Free" panose="020F0502020204030204" pitchFamily="34" charset="0"/>
                <a:cs typeface="Ink Free" panose="020F0502020204030204" pitchFamily="34" charset="0"/>
              </a:rPr>
              <a:t>Politician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D5467DD-3E51-4A41-9B93-1B49473D35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9076" y="-1341198"/>
            <a:ext cx="2170109" cy="111152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F367DED-2D40-934B-B62B-ED328E5ECE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808913">
            <a:off x="-2413900" y="-1672462"/>
            <a:ext cx="2130664" cy="13180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52738AE-F514-3C4D-8053-97F8EBE281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642" y="2418586"/>
            <a:ext cx="1091747" cy="135048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6B919B0-824B-374E-8BFA-B537FF21476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0900" y="2698591"/>
            <a:ext cx="1351100" cy="57003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A1BAA68-A565-D944-8AD2-E235CDC23EF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25088" y="2629049"/>
            <a:ext cx="695813" cy="70219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D1CB272-77E8-694E-BA7E-582C030B788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90176" y="2629050"/>
            <a:ext cx="99062" cy="22908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0C809DD-F9E7-D540-BF69-28FDF4F33B3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1565510" y="2980148"/>
            <a:ext cx="847457" cy="19306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5F7739D-F3C9-2A42-81FB-A046E1215BA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732997" y="1996549"/>
            <a:ext cx="373804" cy="24920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6A8A4C6-DB65-2444-8742-A7CEEA10705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26058" y="-643324"/>
            <a:ext cx="434743" cy="28982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A163FDE-9078-9D47-A301-5375938D004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732997" y="6000750"/>
            <a:ext cx="325277" cy="23967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CF2EA54-7D33-EF4F-B848-C1BBFA12967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1393586" y="2743590"/>
            <a:ext cx="1048013" cy="12405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8020912-4F7E-9843-A3C9-2B256470C57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331067">
            <a:off x="724177" y="-429020"/>
            <a:ext cx="1172964" cy="193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7674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FB93E0A-9724-D747-AE77-375AA52DC0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0198" y="2592736"/>
            <a:ext cx="1011950" cy="167252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2B33524-ACF1-2944-B263-7F4CA3B77AF3}"/>
              </a:ext>
            </a:extLst>
          </p:cNvPr>
          <p:cNvSpPr txBox="1"/>
          <p:nvPr/>
        </p:nvSpPr>
        <p:spPr>
          <a:xfrm>
            <a:off x="6635711" y="7258163"/>
            <a:ext cx="1516837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DE" sz="2250">
                <a:latin typeface="Ink Free" panose="020F0502020204030204" pitchFamily="34" charset="0"/>
                <a:cs typeface="Ink Free" panose="020F0502020204030204" pitchFamily="34" charset="0"/>
              </a:rPr>
              <a:t>Politician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D5467DD-3E51-4A41-9B93-1B49473D35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9076" y="-1341198"/>
            <a:ext cx="2170109" cy="111152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F367DED-2D40-934B-B62B-ED328E5ECE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808913">
            <a:off x="-2413900" y="-1672462"/>
            <a:ext cx="2130664" cy="13180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52738AE-F514-3C4D-8053-97F8EBE281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642" y="2418586"/>
            <a:ext cx="1091747" cy="135048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6B919B0-824B-374E-8BFA-B537FF21476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0900" y="2698591"/>
            <a:ext cx="1351100" cy="57003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A1BAA68-A565-D944-8AD2-E235CDC23EF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25088" y="2629049"/>
            <a:ext cx="695813" cy="70219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D1CB272-77E8-694E-BA7E-582C030B788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19730" y="-643324"/>
            <a:ext cx="99062" cy="22908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0C809DD-F9E7-D540-BF69-28FDF4F33B3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0569548" flipH="1">
            <a:off x="1581920" y="3300972"/>
            <a:ext cx="847457" cy="19306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5F7739D-F3C9-2A42-81FB-A046E1215BA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18585" y="2808470"/>
            <a:ext cx="309108" cy="20607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6A8A4C6-DB65-2444-8742-A7CEEA10705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64354" y="2314638"/>
            <a:ext cx="323954" cy="21596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A163FDE-9078-9D47-A301-5375938D004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885311" y="3571633"/>
            <a:ext cx="279043" cy="20561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A4A784D-B217-B44A-9CBA-92DEC989F0C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331067">
            <a:off x="1356947" y="2528941"/>
            <a:ext cx="1172964" cy="1930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CE777CF-F898-EC4B-955A-4A349EB3155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431977" y="3014542"/>
            <a:ext cx="1048013" cy="12405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375F164-ED6F-F040-A8D5-C9952FDEFF7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184331" y="7178655"/>
            <a:ext cx="287492" cy="41549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7F1804D-736E-624B-80E7-018A1CAAA5D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flipH="1">
            <a:off x="4572000" y="-644229"/>
            <a:ext cx="299994" cy="43356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909B926-1FA0-B64C-940B-7F8040756D6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657621" y="-643324"/>
            <a:ext cx="307490" cy="408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491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FB93E0A-9724-D747-AE77-375AA52DC0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0198" y="2592736"/>
            <a:ext cx="1011950" cy="167252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2B33524-ACF1-2944-B263-7F4CA3B77AF3}"/>
              </a:ext>
            </a:extLst>
          </p:cNvPr>
          <p:cNvSpPr txBox="1"/>
          <p:nvPr/>
        </p:nvSpPr>
        <p:spPr>
          <a:xfrm>
            <a:off x="6635711" y="7258163"/>
            <a:ext cx="1516837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DE" sz="2250">
                <a:latin typeface="Ink Free" panose="020F0502020204030204" pitchFamily="34" charset="0"/>
                <a:cs typeface="Ink Free" panose="020F0502020204030204" pitchFamily="34" charset="0"/>
              </a:rPr>
              <a:t>Politician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D5467DD-3E51-4A41-9B93-1B49473D35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9076" y="-1341198"/>
            <a:ext cx="2170109" cy="111152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986003E-C3F6-6C4A-9179-BC2A0657F8EE}"/>
              </a:ext>
            </a:extLst>
          </p:cNvPr>
          <p:cNvSpPr txBox="1"/>
          <p:nvPr/>
        </p:nvSpPr>
        <p:spPr>
          <a:xfrm>
            <a:off x="-2217784" y="3961252"/>
            <a:ext cx="1268764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DE" sz="2250">
                <a:latin typeface="Ink Free" panose="020F0502020204030204" pitchFamily="34" charset="0"/>
                <a:cs typeface="Ink Free" panose="020F0502020204030204" pitchFamily="34" charset="0"/>
              </a:rPr>
              <a:t>People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F367DED-2D40-934B-B62B-ED328E5ECE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808913">
            <a:off x="-2413900" y="-1672462"/>
            <a:ext cx="2130664" cy="13180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52738AE-F514-3C4D-8053-97F8EBE281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129275" y="2408489"/>
            <a:ext cx="1091747" cy="135048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6B919B0-824B-374E-8BFA-B537FF21476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9984" y="2688493"/>
            <a:ext cx="1351100" cy="57003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A1BAA68-A565-D944-8AD2-E235CDC23EF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171" y="2618952"/>
            <a:ext cx="695813" cy="70219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D1CB272-77E8-694E-BA7E-582C030B788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19730" y="-643324"/>
            <a:ext cx="99062" cy="22908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5F7739D-F3C9-2A42-81FB-A046E1215BA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67311" y="2909467"/>
            <a:ext cx="309108" cy="20607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6A8A4C6-DB65-2444-8742-A7CEEA10705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58985" y="2703856"/>
            <a:ext cx="323954" cy="21596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A163FDE-9078-9D47-A301-5375938D004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75528" y="3115539"/>
            <a:ext cx="279043" cy="20561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70EBA76-FDA9-0643-A061-3093AD3A337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flipH="1">
            <a:off x="3734555" y="1729764"/>
            <a:ext cx="397700" cy="57477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26B812E-3916-E248-8754-33F61FF3E32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681735" y="4169002"/>
            <a:ext cx="464960" cy="67198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BD2F1BD-C3B6-E247-97EC-D7C954E0444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927745" y="2811840"/>
            <a:ext cx="559424" cy="74293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16C5CA4-AD06-C64F-A646-37B6EAEE9EF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10569548" flipH="1">
            <a:off x="-917491" y="3329508"/>
            <a:ext cx="847457" cy="19306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54AC83F-CD14-584C-A1EA-376A39AF1B6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1331067">
            <a:off x="-1142465" y="2557477"/>
            <a:ext cx="1172964" cy="19306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A163D80-70FE-4A43-9B01-0CD4895C73C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-1067434" y="3043078"/>
            <a:ext cx="1048013" cy="12405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601B17B-D32A-F04D-AF0B-C6B7AFA3871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624708" y="3980579"/>
            <a:ext cx="309108" cy="20607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2E058D2-54EE-754D-BCA5-B7D98555F52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512502" y="3745284"/>
            <a:ext cx="323954" cy="21596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97286B6A-2CD9-774A-ABDE-36DF91AD77E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716492" y="4186651"/>
            <a:ext cx="279043" cy="20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963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FB93E0A-9724-D747-AE77-375AA52DC0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0198" y="2592736"/>
            <a:ext cx="1011950" cy="167252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2B33524-ACF1-2944-B263-7F4CA3B77AF3}"/>
              </a:ext>
            </a:extLst>
          </p:cNvPr>
          <p:cNvSpPr txBox="1"/>
          <p:nvPr/>
        </p:nvSpPr>
        <p:spPr>
          <a:xfrm>
            <a:off x="6635711" y="7258163"/>
            <a:ext cx="1516837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DE" sz="2250">
                <a:latin typeface="Ink Free" panose="020F0502020204030204" pitchFamily="34" charset="0"/>
                <a:cs typeface="Ink Free" panose="020F0502020204030204" pitchFamily="34" charset="0"/>
              </a:rPr>
              <a:t>Politician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D5467DD-3E51-4A41-9B93-1B49473D35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9076" y="-1341198"/>
            <a:ext cx="2170109" cy="111152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986003E-C3F6-6C4A-9179-BC2A0657F8EE}"/>
              </a:ext>
            </a:extLst>
          </p:cNvPr>
          <p:cNvSpPr txBox="1"/>
          <p:nvPr/>
        </p:nvSpPr>
        <p:spPr>
          <a:xfrm>
            <a:off x="-2217784" y="3961252"/>
            <a:ext cx="1268764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DE" sz="2250">
                <a:latin typeface="Ink Free" panose="020F0502020204030204" pitchFamily="34" charset="0"/>
                <a:cs typeface="Ink Free" panose="020F0502020204030204" pitchFamily="34" charset="0"/>
              </a:rPr>
              <a:t>People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F367DED-2D40-934B-B62B-ED328E5ECE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808913">
            <a:off x="-2413900" y="-1672462"/>
            <a:ext cx="2130664" cy="13180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52738AE-F514-3C4D-8053-97F8EBE281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129275" y="2408489"/>
            <a:ext cx="1091747" cy="135048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6B919B0-824B-374E-8BFA-B537FF21476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9984" y="2688493"/>
            <a:ext cx="1351100" cy="57003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A1BAA68-A565-D944-8AD2-E235CDC23EF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171" y="2618952"/>
            <a:ext cx="695813" cy="70219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D1CB272-77E8-694E-BA7E-582C030B788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19730" y="-643324"/>
            <a:ext cx="99062" cy="22908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5F7739D-F3C9-2A42-81FB-A046E1215BA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704954">
            <a:off x="3778851" y="2143125"/>
            <a:ext cx="217567" cy="14504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A163FDE-9078-9D47-A301-5375938D004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3060976" flipH="1" flipV="1">
            <a:off x="4163586" y="3038432"/>
            <a:ext cx="122952" cy="9059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70EBA76-FDA9-0643-A061-3093AD3A337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H="1">
            <a:off x="3734555" y="1729764"/>
            <a:ext cx="397700" cy="57477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26B812E-3916-E248-8754-33F61FF3E32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667295" y="4001438"/>
            <a:ext cx="464960" cy="67198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BD2F1BD-C3B6-E247-97EC-D7C954E0444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927744" y="2816022"/>
            <a:ext cx="559424" cy="74293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0B75A03-7FBF-1E4B-BC72-3EF2D50A0F8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963561" y="3117365"/>
            <a:ext cx="487792" cy="39474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ABD2F3E-67A5-C845-811C-F069614B871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13143798" flipH="1">
            <a:off x="2511066" y="3994895"/>
            <a:ext cx="1260600" cy="19306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7579D37-2EAD-AA47-BC90-A64023175CA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19963805">
            <a:off x="2681819" y="2193377"/>
            <a:ext cx="816077" cy="19306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2EE10EB-11DF-BE4F-B072-7FC1A4AFE129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593820">
            <a:off x="2710233" y="3094293"/>
            <a:ext cx="1048013" cy="12405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FE8356C4-AAFE-7048-991C-3D038A1F61B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12500" y="2948662"/>
            <a:ext cx="309108" cy="20607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A4D408E-7436-0144-85A8-CEC5DF57643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330855" y="2684783"/>
            <a:ext cx="323954" cy="21596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6852EE48-04F0-BD40-9518-1F0E0EEEC99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20790" y="3208180"/>
            <a:ext cx="279043" cy="20561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9219E0B-FC96-6946-8B30-F5B3D5D0BCA1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240729" y="-73005"/>
            <a:ext cx="1558651" cy="1032023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09AB4B6B-60A2-0E4D-9D09-FF1C33CDD7A4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201085" y="1517420"/>
            <a:ext cx="1736257" cy="233472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FD434EEF-4513-6448-B37E-FFED31F48208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895521" y="-1615367"/>
            <a:ext cx="1100462" cy="149235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DA67E907-82EF-F24D-A89B-73AA830909C0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734556" y="4376752"/>
            <a:ext cx="323954" cy="215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1684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</TotalTime>
  <Words>263</Words>
  <Application>Microsoft Macintosh PowerPoint</Application>
  <PresentationFormat>On-screen Show (4:3)</PresentationFormat>
  <Paragraphs>206</Paragraphs>
  <Slides>34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Arial</vt:lpstr>
      <vt:lpstr>Calibri</vt:lpstr>
      <vt:lpstr>Calibri Light</vt:lpstr>
      <vt:lpstr>Ink Free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Simon Stadlinger</dc:creator>
  <cp:lastModifiedBy>Simon Stadlinger</cp:lastModifiedBy>
  <cp:revision>1</cp:revision>
  <dcterms:created xsi:type="dcterms:W3CDTF">2020-05-27T12:44:36Z</dcterms:created>
  <dcterms:modified xsi:type="dcterms:W3CDTF">2020-06-14T14:33:12Z</dcterms:modified>
</cp:coreProperties>
</file>